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1" r:id="rId5"/>
    <p:sldId id="264" r:id="rId6"/>
    <p:sldId id="262"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2.jpeg"/><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emf"/><Relationship Id="rId2" Type="http://schemas.openxmlformats.org/officeDocument/2006/relationships/image" Target="../media/image2.jpe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9" Type="http://schemas.openxmlformats.org/officeDocument/2006/relationships/image" Target="../media/image17.jpeg"/><Relationship Id="rId8" Type="http://schemas.openxmlformats.org/officeDocument/2006/relationships/image" Target="../media/image16.png"/><Relationship Id="rId7" Type="http://schemas.openxmlformats.org/officeDocument/2006/relationships/image" Target="../media/image15.png"/><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2.jpeg"/><Relationship Id="rId10" Type="http://schemas.openxmlformats.org/officeDocument/2006/relationships/slideLayout" Target="../slideLayouts/slideLayout4.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alphaModFix amt="67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38070"/>
            <a:ext cx="9144000" cy="1172210"/>
          </a:xfrm>
        </p:spPr>
        <p:txBody>
          <a:bodyPr/>
          <a:lstStyle/>
          <a:p>
            <a:r>
              <a:rPr lang="en-US" sz="6600" b="1" dirty="0"/>
              <a:t>DECARBONIZATION</a:t>
            </a:r>
            <a:endParaRPr lang="en-US" sz="6600" b="1" dirty="0"/>
          </a:p>
        </p:txBody>
      </p:sp>
      <p:sp>
        <p:nvSpPr>
          <p:cNvPr id="3" name="Subtitle 2"/>
          <p:cNvSpPr>
            <a:spLocks noGrp="1"/>
          </p:cNvSpPr>
          <p:nvPr>
            <p:ph type="subTitle" idx="1"/>
          </p:nvPr>
        </p:nvSpPr>
        <p:spPr>
          <a:xfrm>
            <a:off x="1524000" y="3602355"/>
            <a:ext cx="9144000" cy="548640"/>
          </a:xfrm>
        </p:spPr>
        <p:txBody>
          <a:bodyPr/>
          <a:lstStyle/>
          <a:p>
            <a:r>
              <a:rPr lang="en-US" sz="2800" b="1"/>
              <a:t>PT PUNGKOOK INDONESIA ONE</a:t>
            </a:r>
            <a:endParaRPr lang="en-US" sz="2800" b="1"/>
          </a:p>
        </p:txBody>
      </p:sp>
      <p:pic>
        <p:nvPicPr>
          <p:cNvPr id="5" name="Picture 4" descr="PT Pungkook Indonesia One Logo"/>
          <p:cNvPicPr>
            <a:picLocks noChangeAspect="1"/>
          </p:cNvPicPr>
          <p:nvPr/>
        </p:nvPicPr>
        <p:blipFill>
          <a:blip r:embed="rId2"/>
          <a:stretch>
            <a:fillRect/>
          </a:stretch>
        </p:blipFill>
        <p:spPr>
          <a:xfrm>
            <a:off x="10795" y="11430"/>
            <a:ext cx="3960000" cy="3639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 name="Text Box 6"/>
          <p:cNvSpPr txBox="1"/>
          <p:nvPr/>
        </p:nvSpPr>
        <p:spPr>
          <a:xfrm>
            <a:off x="12700" y="1338580"/>
            <a:ext cx="12126595" cy="1858645"/>
          </a:xfrm>
          <a:prstGeom prst="rect">
            <a:avLst/>
          </a:prstGeom>
          <a:noFill/>
        </p:spPr>
        <p:txBody>
          <a:bodyPr wrap="square" rtlCol="0">
            <a:noAutofit/>
          </a:bodyPr>
          <a:p>
            <a:pPr algn="just"/>
            <a:r>
              <a:rPr lang="en-US" altLang="en-US" sz="2000" b="1"/>
              <a:t>Reducing the risk of environmental pollution is one of the commitments stated in our company's Environmental Policy. Pungkook Corporation, which oversees two companies in Indonesia, PT Pungkook Indonesia One in Subang, West Java and PT Pungkook Indonesia One in Grobogan, Central Java, has a strong commitment to decarbonization and reducing greenhouse gas emissions and work to supporting the use of renewable energy in its operations.</a:t>
            </a:r>
            <a:endParaRPr lang="en-US" altLang="en-US" sz="2000" b="1"/>
          </a:p>
        </p:txBody>
      </p:sp>
      <p:pic>
        <p:nvPicPr>
          <p:cNvPr id="8" name="Content Placeholder 7" descr="PT Pungkook Indonesia One Logo"/>
          <p:cNvPicPr>
            <a:picLocks noChangeAspect="1"/>
          </p:cNvPicPr>
          <p:nvPr>
            <p:ph idx="1"/>
          </p:nvPr>
        </p:nvPicPr>
        <p:blipFill>
          <a:blip r:embed="rId1"/>
          <a:stretch>
            <a:fillRect/>
          </a:stretch>
        </p:blipFill>
        <p:spPr>
          <a:xfrm>
            <a:off x="12700" y="12700"/>
            <a:ext cx="3958722" cy="363600"/>
          </a:xfrm>
          <a:prstGeom prst="rect">
            <a:avLst/>
          </a:prstGeom>
        </p:spPr>
      </p:pic>
      <p:grpSp>
        <p:nvGrpSpPr>
          <p:cNvPr id="18790" name="Google Shape;18790;p46"/>
          <p:cNvGrpSpPr/>
          <p:nvPr/>
        </p:nvGrpSpPr>
        <p:grpSpPr>
          <a:xfrm>
            <a:off x="-1270" y="5222875"/>
            <a:ext cx="9146540" cy="1157605"/>
            <a:chOff x="-1150" y="3988170"/>
            <a:chExt cx="9146287" cy="1154150"/>
          </a:xfrm>
          <a:solidFill>
            <a:schemeClr val="accent6">
              <a:lumMod val="75000"/>
            </a:schemeClr>
          </a:solidFill>
        </p:grpSpPr>
        <p:sp>
          <p:nvSpPr>
            <p:cNvPr id="18791" name="Google Shape;18791;p46"/>
            <p:cNvSpPr/>
            <p:nvPr/>
          </p:nvSpPr>
          <p:spPr>
            <a:xfrm>
              <a:off x="-1150" y="3988170"/>
              <a:ext cx="9146287" cy="1154150"/>
            </a:xfrm>
            <a:custGeom>
              <a:avLst/>
              <a:gdLst/>
              <a:ahLst/>
              <a:cxnLst/>
              <a:rect l="l" t="t" r="r" b="b"/>
              <a:pathLst>
                <a:path w="1839374" h="486470" extrusionOk="0">
                  <a:moveTo>
                    <a:pt x="1839375" y="265749"/>
                  </a:moveTo>
                  <a:cubicBezTo>
                    <a:pt x="1614456" y="294882"/>
                    <a:pt x="1383471" y="258855"/>
                    <a:pt x="1161921" y="205256"/>
                  </a:cubicBezTo>
                  <a:cubicBezTo>
                    <a:pt x="911912" y="144762"/>
                    <a:pt x="666724" y="61927"/>
                    <a:pt x="412310" y="23879"/>
                  </a:cubicBezTo>
                  <a:cubicBezTo>
                    <a:pt x="275979" y="3455"/>
                    <a:pt x="137731" y="-3854"/>
                    <a:pt x="0" y="1900"/>
                  </a:cubicBezTo>
                  <a:lnTo>
                    <a:pt x="0" y="486470"/>
                  </a:lnTo>
                  <a:lnTo>
                    <a:pt x="1839323" y="486470"/>
                  </a:lnTo>
                  <a:lnTo>
                    <a:pt x="1839323" y="265801"/>
                  </a:ln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792" name="Google Shape;18792;p46"/>
            <p:cNvSpPr/>
            <p:nvPr/>
          </p:nvSpPr>
          <p:spPr>
            <a:xfrm>
              <a:off x="-1150" y="3988170"/>
              <a:ext cx="9146287" cy="1154150"/>
            </a:xfrm>
            <a:custGeom>
              <a:avLst/>
              <a:gdLst/>
              <a:ahLst/>
              <a:cxnLst/>
              <a:rect l="l" t="t" r="r" b="b"/>
              <a:pathLst>
                <a:path w="1839374" h="486470" extrusionOk="0">
                  <a:moveTo>
                    <a:pt x="1839375" y="265749"/>
                  </a:moveTo>
                  <a:cubicBezTo>
                    <a:pt x="1614456" y="294882"/>
                    <a:pt x="1383471" y="258855"/>
                    <a:pt x="1161921" y="205256"/>
                  </a:cubicBezTo>
                  <a:cubicBezTo>
                    <a:pt x="911912" y="144762"/>
                    <a:pt x="666724" y="61927"/>
                    <a:pt x="412310" y="23879"/>
                  </a:cubicBezTo>
                  <a:cubicBezTo>
                    <a:pt x="275979" y="3455"/>
                    <a:pt x="137731" y="-3854"/>
                    <a:pt x="0" y="1900"/>
                  </a:cubicBezTo>
                  <a:lnTo>
                    <a:pt x="0" y="486470"/>
                  </a:lnTo>
                  <a:lnTo>
                    <a:pt x="1839323" y="486470"/>
                  </a:lnTo>
                  <a:lnTo>
                    <a:pt x="1839323" y="265801"/>
                  </a:ln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8793" name="Google Shape;18793;p46"/>
          <p:cNvGrpSpPr/>
          <p:nvPr/>
        </p:nvGrpSpPr>
        <p:grpSpPr>
          <a:xfrm flipH="1">
            <a:off x="3045460" y="5235575"/>
            <a:ext cx="9146540" cy="1681480"/>
            <a:chOff x="-1150" y="3988170"/>
            <a:chExt cx="9146287" cy="1154150"/>
          </a:xfrm>
          <a:solidFill>
            <a:schemeClr val="accent6">
              <a:lumMod val="40000"/>
              <a:lumOff val="60000"/>
            </a:schemeClr>
          </a:solidFill>
        </p:grpSpPr>
        <p:sp>
          <p:nvSpPr>
            <p:cNvPr id="18794" name="Google Shape;18794;p46"/>
            <p:cNvSpPr/>
            <p:nvPr/>
          </p:nvSpPr>
          <p:spPr>
            <a:xfrm>
              <a:off x="-1150" y="3988170"/>
              <a:ext cx="9146287" cy="1154150"/>
            </a:xfrm>
            <a:custGeom>
              <a:avLst/>
              <a:gdLst/>
              <a:ahLst/>
              <a:cxnLst/>
              <a:rect l="l" t="t" r="r" b="b"/>
              <a:pathLst>
                <a:path w="1839374" h="486470" extrusionOk="0">
                  <a:moveTo>
                    <a:pt x="1839375" y="265749"/>
                  </a:moveTo>
                  <a:cubicBezTo>
                    <a:pt x="1614456" y="294882"/>
                    <a:pt x="1383471" y="258855"/>
                    <a:pt x="1161921" y="205256"/>
                  </a:cubicBezTo>
                  <a:cubicBezTo>
                    <a:pt x="911912" y="144762"/>
                    <a:pt x="666724" y="61927"/>
                    <a:pt x="412310" y="23879"/>
                  </a:cubicBezTo>
                  <a:cubicBezTo>
                    <a:pt x="275979" y="3455"/>
                    <a:pt x="137731" y="-3854"/>
                    <a:pt x="0" y="1900"/>
                  </a:cubicBezTo>
                  <a:lnTo>
                    <a:pt x="0" y="486470"/>
                  </a:lnTo>
                  <a:lnTo>
                    <a:pt x="1839323" y="486470"/>
                  </a:lnTo>
                  <a:lnTo>
                    <a:pt x="1839323" y="265801"/>
                  </a:ln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795" name="Google Shape;18795;p46"/>
            <p:cNvSpPr/>
            <p:nvPr/>
          </p:nvSpPr>
          <p:spPr>
            <a:xfrm>
              <a:off x="-1150" y="3988170"/>
              <a:ext cx="9146287" cy="1154150"/>
            </a:xfrm>
            <a:custGeom>
              <a:avLst/>
              <a:gdLst/>
              <a:ahLst/>
              <a:cxnLst/>
              <a:rect l="l" t="t" r="r" b="b"/>
              <a:pathLst>
                <a:path w="1839374" h="486470" extrusionOk="0">
                  <a:moveTo>
                    <a:pt x="1839375" y="265749"/>
                  </a:moveTo>
                  <a:cubicBezTo>
                    <a:pt x="1614456" y="294882"/>
                    <a:pt x="1383471" y="258855"/>
                    <a:pt x="1161921" y="205256"/>
                  </a:cubicBezTo>
                  <a:cubicBezTo>
                    <a:pt x="911912" y="144762"/>
                    <a:pt x="666724" y="61927"/>
                    <a:pt x="412310" y="23879"/>
                  </a:cubicBezTo>
                  <a:cubicBezTo>
                    <a:pt x="275979" y="3455"/>
                    <a:pt x="137731" y="-3854"/>
                    <a:pt x="0" y="1900"/>
                  </a:cubicBezTo>
                  <a:lnTo>
                    <a:pt x="0" y="486470"/>
                  </a:lnTo>
                  <a:lnTo>
                    <a:pt x="1839323" y="486470"/>
                  </a:lnTo>
                  <a:lnTo>
                    <a:pt x="1839323" y="265801"/>
                  </a:ln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8796" name="Google Shape;18796;p46"/>
          <p:cNvGrpSpPr/>
          <p:nvPr/>
        </p:nvGrpSpPr>
        <p:grpSpPr>
          <a:xfrm>
            <a:off x="0" y="6091555"/>
            <a:ext cx="12192000" cy="780415"/>
            <a:chOff x="-1150" y="3988170"/>
            <a:chExt cx="9146287" cy="1154150"/>
          </a:xfrm>
          <a:solidFill>
            <a:schemeClr val="accent6">
              <a:lumMod val="50000"/>
            </a:schemeClr>
          </a:solidFill>
        </p:grpSpPr>
        <p:sp>
          <p:nvSpPr>
            <p:cNvPr id="18797" name="Google Shape;18797;p46"/>
            <p:cNvSpPr/>
            <p:nvPr/>
          </p:nvSpPr>
          <p:spPr>
            <a:xfrm>
              <a:off x="-1150" y="3988170"/>
              <a:ext cx="9146287" cy="1154150"/>
            </a:xfrm>
            <a:custGeom>
              <a:avLst/>
              <a:gdLst/>
              <a:ahLst/>
              <a:cxnLst/>
              <a:rect l="l" t="t" r="r" b="b"/>
              <a:pathLst>
                <a:path w="1839374" h="486470" extrusionOk="0">
                  <a:moveTo>
                    <a:pt x="1839375" y="265749"/>
                  </a:moveTo>
                  <a:cubicBezTo>
                    <a:pt x="1614456" y="294882"/>
                    <a:pt x="1383471" y="258855"/>
                    <a:pt x="1161921" y="205256"/>
                  </a:cubicBezTo>
                  <a:cubicBezTo>
                    <a:pt x="911912" y="144762"/>
                    <a:pt x="666724" y="61927"/>
                    <a:pt x="412310" y="23879"/>
                  </a:cubicBezTo>
                  <a:cubicBezTo>
                    <a:pt x="275979" y="3455"/>
                    <a:pt x="137731" y="-3854"/>
                    <a:pt x="0" y="1900"/>
                  </a:cubicBezTo>
                  <a:lnTo>
                    <a:pt x="0" y="486470"/>
                  </a:lnTo>
                  <a:lnTo>
                    <a:pt x="1839323" y="486470"/>
                  </a:lnTo>
                  <a:lnTo>
                    <a:pt x="1839323" y="265801"/>
                  </a:ln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798" name="Google Shape;18798;p46"/>
            <p:cNvSpPr/>
            <p:nvPr/>
          </p:nvSpPr>
          <p:spPr>
            <a:xfrm>
              <a:off x="-1150" y="3988170"/>
              <a:ext cx="9146287" cy="1154150"/>
            </a:xfrm>
            <a:custGeom>
              <a:avLst/>
              <a:gdLst/>
              <a:ahLst/>
              <a:cxnLst/>
              <a:rect l="l" t="t" r="r" b="b"/>
              <a:pathLst>
                <a:path w="1839374" h="486470" extrusionOk="0">
                  <a:moveTo>
                    <a:pt x="1839375" y="265749"/>
                  </a:moveTo>
                  <a:cubicBezTo>
                    <a:pt x="1614456" y="294882"/>
                    <a:pt x="1383471" y="258855"/>
                    <a:pt x="1161921" y="205256"/>
                  </a:cubicBezTo>
                  <a:cubicBezTo>
                    <a:pt x="911912" y="144762"/>
                    <a:pt x="666724" y="61927"/>
                    <a:pt x="412310" y="23879"/>
                  </a:cubicBezTo>
                  <a:cubicBezTo>
                    <a:pt x="275979" y="3455"/>
                    <a:pt x="137731" y="-3854"/>
                    <a:pt x="0" y="1900"/>
                  </a:cubicBezTo>
                  <a:lnTo>
                    <a:pt x="0" y="486470"/>
                  </a:lnTo>
                  <a:lnTo>
                    <a:pt x="1839323" y="486470"/>
                  </a:lnTo>
                  <a:lnTo>
                    <a:pt x="1839323" y="265801"/>
                  </a:ln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pic>
        <p:nvPicPr>
          <p:cNvPr id="10" name="Picture 9"/>
          <p:cNvPicPr>
            <a:picLocks noChangeAspect="1"/>
          </p:cNvPicPr>
          <p:nvPr/>
        </p:nvPicPr>
        <p:blipFill>
          <a:blip r:embed="rId2">
            <a:clrChange>
              <a:clrFrom>
                <a:srgbClr val="FFFFFF">
                  <a:alpha val="100000"/>
                </a:srgbClr>
              </a:clrFrom>
              <a:clrTo>
                <a:srgbClr val="FFFFFF">
                  <a:alpha val="100000"/>
                  <a:alpha val="0"/>
                </a:srgbClr>
              </a:clrTo>
            </a:clrChange>
          </a:blip>
          <a:srcRect l="4821" t="7926" r="2949" b="8542"/>
          <a:stretch>
            <a:fillRect/>
          </a:stretch>
        </p:blipFill>
        <p:spPr>
          <a:xfrm>
            <a:off x="9636760" y="5606415"/>
            <a:ext cx="2502535" cy="1378585"/>
          </a:xfrm>
          <a:prstGeom prst="rect">
            <a:avLst/>
          </a:prstGeom>
        </p:spPr>
      </p:pic>
      <p:grpSp>
        <p:nvGrpSpPr>
          <p:cNvPr id="19027" name="Google Shape;19027;p46"/>
          <p:cNvGrpSpPr/>
          <p:nvPr/>
        </p:nvGrpSpPr>
        <p:grpSpPr>
          <a:xfrm>
            <a:off x="541609" y="5089308"/>
            <a:ext cx="1329231" cy="1519665"/>
            <a:chOff x="208196" y="3850915"/>
            <a:chExt cx="1010054" cy="1154761"/>
          </a:xfrm>
          <a:solidFill>
            <a:schemeClr val="accent6">
              <a:lumMod val="40000"/>
              <a:lumOff val="60000"/>
            </a:schemeClr>
          </a:solidFill>
        </p:grpSpPr>
        <p:grpSp>
          <p:nvGrpSpPr>
            <p:cNvPr id="19028" name="Google Shape;19028;p46"/>
            <p:cNvGrpSpPr/>
            <p:nvPr/>
          </p:nvGrpSpPr>
          <p:grpSpPr>
            <a:xfrm>
              <a:off x="272389" y="3850915"/>
              <a:ext cx="945861" cy="1154761"/>
              <a:chOff x="370939" y="3828103"/>
              <a:chExt cx="945861" cy="1154761"/>
            </a:xfrm>
            <a:grpFill/>
          </p:grpSpPr>
          <p:sp>
            <p:nvSpPr>
              <p:cNvPr id="19029" name="Google Shape;19029;p46"/>
              <p:cNvSpPr/>
              <p:nvPr/>
            </p:nvSpPr>
            <p:spPr>
              <a:xfrm>
                <a:off x="390115" y="4679145"/>
                <a:ext cx="459954" cy="300661"/>
              </a:xfrm>
              <a:custGeom>
                <a:avLst/>
                <a:gdLst/>
                <a:ahLst/>
                <a:cxnLst/>
                <a:rect l="l" t="t" r="r" b="b"/>
                <a:pathLst>
                  <a:path w="459954" h="300661" extrusionOk="0">
                    <a:moveTo>
                      <a:pt x="445433" y="300662"/>
                    </a:moveTo>
                    <a:cubicBezTo>
                      <a:pt x="445433" y="300662"/>
                      <a:pt x="79932" y="286355"/>
                      <a:pt x="34679" y="281327"/>
                    </a:cubicBezTo>
                    <a:cubicBezTo>
                      <a:pt x="16691" y="248773"/>
                      <a:pt x="19801" y="43448"/>
                      <a:pt x="0" y="4466"/>
                    </a:cubicBezTo>
                    <a:cubicBezTo>
                      <a:pt x="53133" y="-7249"/>
                      <a:pt x="357518" y="7525"/>
                      <a:pt x="411324" y="9806"/>
                    </a:cubicBezTo>
                    <a:cubicBezTo>
                      <a:pt x="411169" y="57962"/>
                      <a:pt x="434755" y="107363"/>
                      <a:pt x="443411" y="155052"/>
                    </a:cubicBezTo>
                    <a:cubicBezTo>
                      <a:pt x="447869" y="179571"/>
                      <a:pt x="451187" y="202950"/>
                      <a:pt x="454297" y="227779"/>
                    </a:cubicBezTo>
                    <a:cubicBezTo>
                      <a:pt x="458133" y="258674"/>
                      <a:pt x="468500" y="285266"/>
                      <a:pt x="445381" y="300662"/>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30" name="Google Shape;19030;p46"/>
              <p:cNvSpPr/>
              <p:nvPr/>
            </p:nvSpPr>
            <p:spPr>
              <a:xfrm>
                <a:off x="390115" y="4679145"/>
                <a:ext cx="459954" cy="300661"/>
              </a:xfrm>
              <a:custGeom>
                <a:avLst/>
                <a:gdLst/>
                <a:ahLst/>
                <a:cxnLst/>
                <a:rect l="l" t="t" r="r" b="b"/>
                <a:pathLst>
                  <a:path w="459954" h="300661" extrusionOk="0">
                    <a:moveTo>
                      <a:pt x="445433" y="300662"/>
                    </a:moveTo>
                    <a:cubicBezTo>
                      <a:pt x="445433" y="300662"/>
                      <a:pt x="79932" y="286355"/>
                      <a:pt x="34679" y="281327"/>
                    </a:cubicBezTo>
                    <a:cubicBezTo>
                      <a:pt x="16691" y="248773"/>
                      <a:pt x="19801" y="43448"/>
                      <a:pt x="0" y="4466"/>
                    </a:cubicBezTo>
                    <a:cubicBezTo>
                      <a:pt x="53133" y="-7249"/>
                      <a:pt x="357518" y="7525"/>
                      <a:pt x="411324" y="9806"/>
                    </a:cubicBezTo>
                    <a:cubicBezTo>
                      <a:pt x="411169" y="57962"/>
                      <a:pt x="434755" y="107363"/>
                      <a:pt x="443411" y="155052"/>
                    </a:cubicBezTo>
                    <a:cubicBezTo>
                      <a:pt x="447869" y="179571"/>
                      <a:pt x="451187" y="202950"/>
                      <a:pt x="454297" y="227779"/>
                    </a:cubicBezTo>
                    <a:cubicBezTo>
                      <a:pt x="458133" y="258674"/>
                      <a:pt x="468500" y="285266"/>
                      <a:pt x="445381" y="300662"/>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31" name="Google Shape;19031;p46"/>
              <p:cNvSpPr/>
              <p:nvPr/>
            </p:nvSpPr>
            <p:spPr>
              <a:xfrm>
                <a:off x="514886" y="3828103"/>
                <a:ext cx="421797" cy="404424"/>
              </a:xfrm>
              <a:custGeom>
                <a:avLst/>
                <a:gdLst/>
                <a:ahLst/>
                <a:cxnLst/>
                <a:rect l="l" t="t" r="r" b="b"/>
                <a:pathLst>
                  <a:path w="421797" h="404424" extrusionOk="0">
                    <a:moveTo>
                      <a:pt x="217196" y="404425"/>
                    </a:moveTo>
                    <a:cubicBezTo>
                      <a:pt x="239849" y="392088"/>
                      <a:pt x="268877" y="393902"/>
                      <a:pt x="285828" y="367724"/>
                    </a:cubicBezTo>
                    <a:cubicBezTo>
                      <a:pt x="233577" y="315473"/>
                      <a:pt x="-4613" y="373323"/>
                      <a:pt x="56398" y="233364"/>
                    </a:cubicBezTo>
                    <a:cubicBezTo>
                      <a:pt x="96313" y="141924"/>
                      <a:pt x="279296" y="239947"/>
                      <a:pt x="327090" y="129535"/>
                    </a:cubicBezTo>
                    <a:cubicBezTo>
                      <a:pt x="337924" y="80134"/>
                      <a:pt x="245810" y="46337"/>
                      <a:pt x="187442" y="36591"/>
                    </a:cubicBezTo>
                    <a:cubicBezTo>
                      <a:pt x="125860" y="26328"/>
                      <a:pt x="62619" y="6215"/>
                      <a:pt x="0" y="5126"/>
                    </a:cubicBezTo>
                    <a:cubicBezTo>
                      <a:pt x="104451" y="5748"/>
                      <a:pt x="359695" y="-31885"/>
                      <a:pt x="412776" y="87910"/>
                    </a:cubicBezTo>
                    <a:cubicBezTo>
                      <a:pt x="433614" y="134925"/>
                      <a:pt x="417390" y="207186"/>
                      <a:pt x="374054" y="224344"/>
                    </a:cubicBezTo>
                    <a:cubicBezTo>
                      <a:pt x="317552" y="246685"/>
                      <a:pt x="116270" y="211022"/>
                      <a:pt x="119121" y="255083"/>
                    </a:cubicBezTo>
                    <a:cubicBezTo>
                      <a:pt x="115233" y="335378"/>
                      <a:pt x="246795" y="284786"/>
                      <a:pt x="304748" y="327084"/>
                    </a:cubicBezTo>
                    <a:cubicBezTo>
                      <a:pt x="317397" y="336311"/>
                      <a:pt x="329682" y="353417"/>
                      <a:pt x="326053" y="368139"/>
                    </a:cubicBezTo>
                    <a:cubicBezTo>
                      <a:pt x="313457" y="419198"/>
                      <a:pt x="256385" y="396338"/>
                      <a:pt x="217196" y="404425"/>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32" name="Google Shape;19032;p46"/>
              <p:cNvSpPr/>
              <p:nvPr/>
            </p:nvSpPr>
            <p:spPr>
              <a:xfrm>
                <a:off x="743330" y="4224218"/>
                <a:ext cx="61271" cy="168204"/>
              </a:xfrm>
              <a:custGeom>
                <a:avLst/>
                <a:gdLst/>
                <a:ahLst/>
                <a:cxnLst/>
                <a:rect l="l" t="t" r="r" b="b"/>
                <a:pathLst>
                  <a:path w="61271" h="168204" extrusionOk="0">
                    <a:moveTo>
                      <a:pt x="49763" y="224"/>
                    </a:moveTo>
                    <a:cubicBezTo>
                      <a:pt x="34938" y="-398"/>
                      <a:pt x="13426" y="-139"/>
                      <a:pt x="0" y="6548"/>
                    </a:cubicBezTo>
                    <a:cubicBezTo>
                      <a:pt x="1814" y="62584"/>
                      <a:pt x="11197" y="113746"/>
                      <a:pt x="17469" y="168071"/>
                    </a:cubicBezTo>
                    <a:cubicBezTo>
                      <a:pt x="29029" y="168797"/>
                      <a:pt x="51007" y="166516"/>
                      <a:pt x="61271" y="162110"/>
                    </a:cubicBezTo>
                    <a:cubicBezTo>
                      <a:pt x="61064" y="155838"/>
                      <a:pt x="54480" y="46514"/>
                      <a:pt x="49763" y="172"/>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33" name="Google Shape;19033;p46"/>
              <p:cNvSpPr/>
              <p:nvPr/>
            </p:nvSpPr>
            <p:spPr>
              <a:xfrm>
                <a:off x="723009" y="4213089"/>
                <a:ext cx="86749" cy="41058"/>
              </a:xfrm>
              <a:custGeom>
                <a:avLst/>
                <a:gdLst/>
                <a:ahLst/>
                <a:cxnLst/>
                <a:rect l="l" t="t" r="r" b="b"/>
                <a:pathLst>
                  <a:path w="86749" h="41058" extrusionOk="0">
                    <a:moveTo>
                      <a:pt x="80348" y="52"/>
                    </a:moveTo>
                    <a:cubicBezTo>
                      <a:pt x="88642" y="-519"/>
                      <a:pt x="86620" y="18402"/>
                      <a:pt x="86309" y="26644"/>
                    </a:cubicBezTo>
                    <a:cubicBezTo>
                      <a:pt x="86257" y="28355"/>
                      <a:pt x="85117" y="29754"/>
                      <a:pt x="83510" y="30272"/>
                    </a:cubicBezTo>
                    <a:cubicBezTo>
                      <a:pt x="66767" y="35871"/>
                      <a:pt x="33280" y="43543"/>
                      <a:pt x="17159" y="40277"/>
                    </a:cubicBezTo>
                    <a:cubicBezTo>
                      <a:pt x="-103" y="36804"/>
                      <a:pt x="416" y="31102"/>
                      <a:pt x="1" y="14825"/>
                    </a:cubicBezTo>
                    <a:cubicBezTo>
                      <a:pt x="-51" y="11715"/>
                      <a:pt x="1919" y="8916"/>
                      <a:pt x="4926" y="7931"/>
                    </a:cubicBezTo>
                    <a:cubicBezTo>
                      <a:pt x="29652" y="-156"/>
                      <a:pt x="54481" y="2229"/>
                      <a:pt x="80296" y="0"/>
                    </a:cubicBezTo>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9034" name="Google Shape;19034;p46"/>
              <p:cNvGrpSpPr/>
              <p:nvPr/>
            </p:nvGrpSpPr>
            <p:grpSpPr>
              <a:xfrm>
                <a:off x="642492" y="4785319"/>
                <a:ext cx="83266" cy="127928"/>
                <a:chOff x="5845042" y="4855706"/>
                <a:chExt cx="83266" cy="127928"/>
              </a:xfrm>
              <a:grpFill/>
            </p:grpSpPr>
            <p:sp>
              <p:nvSpPr>
                <p:cNvPr id="19035" name="Google Shape;19035;p46"/>
                <p:cNvSpPr/>
                <p:nvPr/>
              </p:nvSpPr>
              <p:spPr>
                <a:xfrm>
                  <a:off x="5845042" y="4855706"/>
                  <a:ext cx="83266" cy="127928"/>
                </a:xfrm>
                <a:custGeom>
                  <a:avLst/>
                  <a:gdLst/>
                  <a:ahLst/>
                  <a:cxnLst/>
                  <a:rect l="l" t="t" r="r" b="b"/>
                  <a:pathLst>
                    <a:path w="83266" h="127928" extrusionOk="0">
                      <a:moveTo>
                        <a:pt x="2660" y="127929"/>
                      </a:moveTo>
                      <a:cubicBezTo>
                        <a:pt x="4733" y="88689"/>
                        <a:pt x="-17660" y="2588"/>
                        <a:pt x="39101" y="48"/>
                      </a:cubicBezTo>
                      <a:cubicBezTo>
                        <a:pt x="94307" y="-2389"/>
                        <a:pt x="76994" y="89414"/>
                        <a:pt x="83266" y="124922"/>
                      </a:cubicBezTo>
                      <a:cubicBezTo>
                        <a:pt x="60613" y="126166"/>
                        <a:pt x="37909" y="126633"/>
                        <a:pt x="2660" y="127929"/>
                      </a:cubicBezTo>
                      <a:close/>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36" name="Google Shape;19036;p46"/>
                <p:cNvSpPr/>
                <p:nvPr/>
              </p:nvSpPr>
              <p:spPr>
                <a:xfrm>
                  <a:off x="5880928" y="4858397"/>
                  <a:ext cx="9124" cy="123319"/>
                </a:xfrm>
                <a:custGeom>
                  <a:avLst/>
                  <a:gdLst/>
                  <a:ahLst/>
                  <a:cxnLst/>
                  <a:rect l="l" t="t" r="r" b="b"/>
                  <a:pathLst>
                    <a:path w="9124" h="123319" extrusionOk="0">
                      <a:moveTo>
                        <a:pt x="1" y="0"/>
                      </a:moveTo>
                      <a:cubicBezTo>
                        <a:pt x="-102" y="27940"/>
                        <a:pt x="5807" y="56035"/>
                        <a:pt x="7155" y="84027"/>
                      </a:cubicBezTo>
                      <a:cubicBezTo>
                        <a:pt x="7777" y="97194"/>
                        <a:pt x="8140" y="110360"/>
                        <a:pt x="9125" y="123319"/>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37" name="Google Shape;19037;p46"/>
                <p:cNvSpPr/>
                <p:nvPr/>
              </p:nvSpPr>
              <p:spPr>
                <a:xfrm>
                  <a:off x="5847028" y="4900800"/>
                  <a:ext cx="76977" cy="1969"/>
                </a:xfrm>
                <a:custGeom>
                  <a:avLst/>
                  <a:gdLst/>
                  <a:ahLst/>
                  <a:cxnLst/>
                  <a:rect l="l" t="t" r="r" b="b"/>
                  <a:pathLst>
                    <a:path w="76977" h="1969" extrusionOk="0">
                      <a:moveTo>
                        <a:pt x="0" y="1970"/>
                      </a:moveTo>
                      <a:cubicBezTo>
                        <a:pt x="25867" y="1970"/>
                        <a:pt x="51215" y="0"/>
                        <a:pt x="76978" y="0"/>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38" name="Google Shape;19038;p46"/>
                <p:cNvSpPr/>
                <p:nvPr/>
              </p:nvSpPr>
              <p:spPr>
                <a:xfrm>
                  <a:off x="5848323" y="4941752"/>
                  <a:ext cx="76977" cy="4056"/>
                </a:xfrm>
                <a:custGeom>
                  <a:avLst/>
                  <a:gdLst/>
                  <a:ahLst/>
                  <a:cxnLst/>
                  <a:rect l="l" t="t" r="r" b="b"/>
                  <a:pathLst>
                    <a:path w="76977" h="4056" extrusionOk="0">
                      <a:moveTo>
                        <a:pt x="0" y="4042"/>
                      </a:moveTo>
                      <a:cubicBezTo>
                        <a:pt x="20372" y="4042"/>
                        <a:pt x="41418" y="4353"/>
                        <a:pt x="61634" y="2072"/>
                      </a:cubicBezTo>
                      <a:cubicBezTo>
                        <a:pt x="66766" y="1502"/>
                        <a:pt x="71535" y="-468"/>
                        <a:pt x="76978" y="102"/>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9039" name="Google Shape;19039;p46"/>
              <p:cNvSpPr/>
              <p:nvPr/>
            </p:nvSpPr>
            <p:spPr>
              <a:xfrm>
                <a:off x="494802" y="4829221"/>
                <a:ext cx="81815" cy="142003"/>
              </a:xfrm>
              <a:custGeom>
                <a:avLst/>
                <a:gdLst/>
                <a:ahLst/>
                <a:cxnLst/>
                <a:rect l="l" t="t" r="r" b="b"/>
                <a:pathLst>
                  <a:path w="81815" h="142003" extrusionOk="0">
                    <a:moveTo>
                      <a:pt x="3755" y="138041"/>
                    </a:moveTo>
                    <a:cubicBezTo>
                      <a:pt x="3755" y="138041"/>
                      <a:pt x="-340" y="17521"/>
                      <a:pt x="23" y="4354"/>
                    </a:cubicBezTo>
                    <a:lnTo>
                      <a:pt x="70936" y="0"/>
                    </a:lnTo>
                    <a:cubicBezTo>
                      <a:pt x="78141" y="33383"/>
                      <a:pt x="83635" y="128814"/>
                      <a:pt x="81251" y="141670"/>
                    </a:cubicBezTo>
                    <a:cubicBezTo>
                      <a:pt x="56577" y="142966"/>
                      <a:pt x="27445" y="140218"/>
                      <a:pt x="3755" y="138041"/>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40" name="Google Shape;19040;p46"/>
              <p:cNvSpPr/>
              <p:nvPr/>
            </p:nvSpPr>
            <p:spPr>
              <a:xfrm>
                <a:off x="559362" y="4895727"/>
                <a:ext cx="11300" cy="11300"/>
              </a:xfrm>
              <a:custGeom>
                <a:avLst/>
                <a:gdLst/>
                <a:ahLst/>
                <a:cxnLst/>
                <a:rect l="l" t="t" r="r" b="b"/>
                <a:pathLst>
                  <a:path w="11300" h="11300" extrusionOk="0">
                    <a:moveTo>
                      <a:pt x="11300" y="5650"/>
                    </a:moveTo>
                    <a:cubicBezTo>
                      <a:pt x="11300" y="8760"/>
                      <a:pt x="8760" y="11300"/>
                      <a:pt x="5650" y="11300"/>
                    </a:cubicBezTo>
                    <a:cubicBezTo>
                      <a:pt x="2540" y="11300"/>
                      <a:pt x="0" y="8760"/>
                      <a:pt x="0" y="5650"/>
                    </a:cubicBezTo>
                    <a:cubicBezTo>
                      <a:pt x="0" y="2540"/>
                      <a:pt x="2540" y="0"/>
                      <a:pt x="5650" y="0"/>
                    </a:cubicBezTo>
                    <a:cubicBezTo>
                      <a:pt x="8760" y="0"/>
                      <a:pt x="11300" y="2540"/>
                      <a:pt x="11300" y="5650"/>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41" name="Google Shape;19041;p46"/>
              <p:cNvSpPr/>
              <p:nvPr/>
            </p:nvSpPr>
            <p:spPr>
              <a:xfrm>
                <a:off x="782324" y="4452523"/>
                <a:ext cx="478803" cy="530341"/>
              </a:xfrm>
              <a:custGeom>
                <a:avLst/>
                <a:gdLst/>
                <a:ahLst/>
                <a:cxnLst/>
                <a:rect l="l" t="t" r="r" b="b"/>
                <a:pathLst>
                  <a:path w="478803" h="530341" extrusionOk="0">
                    <a:moveTo>
                      <a:pt x="478752" y="226578"/>
                    </a:moveTo>
                    <a:cubicBezTo>
                      <a:pt x="423235" y="150327"/>
                      <a:pt x="336875" y="49089"/>
                      <a:pt x="260416" y="0"/>
                    </a:cubicBezTo>
                    <a:cubicBezTo>
                      <a:pt x="214696" y="42040"/>
                      <a:pt x="7504" y="213256"/>
                      <a:pt x="714" y="241300"/>
                    </a:cubicBezTo>
                    <a:cubicBezTo>
                      <a:pt x="-6232" y="269810"/>
                      <a:pt x="39539" y="494989"/>
                      <a:pt x="50529" y="530342"/>
                    </a:cubicBezTo>
                    <a:cubicBezTo>
                      <a:pt x="180795" y="522307"/>
                      <a:pt x="312615" y="514687"/>
                      <a:pt x="442259" y="499447"/>
                    </a:cubicBezTo>
                    <a:cubicBezTo>
                      <a:pt x="452989" y="465494"/>
                      <a:pt x="478804" y="226578"/>
                      <a:pt x="478804" y="226578"/>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9042" name="Google Shape;19042;p46"/>
              <p:cNvGrpSpPr/>
              <p:nvPr/>
            </p:nvGrpSpPr>
            <p:grpSpPr>
              <a:xfrm>
                <a:off x="782327" y="4452523"/>
                <a:ext cx="478799" cy="530341"/>
                <a:chOff x="5984877" y="4522910"/>
                <a:chExt cx="478799" cy="530341"/>
              </a:xfrm>
              <a:grpFill/>
            </p:grpSpPr>
            <p:sp>
              <p:nvSpPr>
                <p:cNvPr id="19043" name="Google Shape;19043;p46"/>
                <p:cNvSpPr/>
                <p:nvPr/>
              </p:nvSpPr>
              <p:spPr>
                <a:xfrm>
                  <a:off x="6003367" y="4881510"/>
                  <a:ext cx="445018" cy="95853"/>
                </a:xfrm>
                <a:custGeom>
                  <a:avLst/>
                  <a:gdLst/>
                  <a:ahLst/>
                  <a:cxnLst/>
                  <a:rect l="l" t="t" r="r" b="b"/>
                  <a:pathLst>
                    <a:path w="445018" h="95853" extrusionOk="0">
                      <a:moveTo>
                        <a:pt x="423351" y="74444"/>
                      </a:moveTo>
                      <a:cubicBezTo>
                        <a:pt x="427290" y="74444"/>
                        <a:pt x="431334" y="74444"/>
                        <a:pt x="435325" y="74444"/>
                      </a:cubicBezTo>
                      <a:cubicBezTo>
                        <a:pt x="438539" y="51740"/>
                        <a:pt x="441856" y="25770"/>
                        <a:pt x="445018" y="59"/>
                      </a:cubicBezTo>
                      <a:cubicBezTo>
                        <a:pt x="436051" y="110"/>
                        <a:pt x="427135" y="59"/>
                        <a:pt x="418271" y="59"/>
                      </a:cubicBezTo>
                      <a:cubicBezTo>
                        <a:pt x="397640" y="-45"/>
                        <a:pt x="376335" y="-149"/>
                        <a:pt x="355704" y="1043"/>
                      </a:cubicBezTo>
                      <a:lnTo>
                        <a:pt x="0" y="22089"/>
                      </a:lnTo>
                      <a:cubicBezTo>
                        <a:pt x="4665" y="47437"/>
                        <a:pt x="9745" y="72993"/>
                        <a:pt x="14514" y="95853"/>
                      </a:cubicBezTo>
                      <a:lnTo>
                        <a:pt x="360162" y="75377"/>
                      </a:lnTo>
                      <a:cubicBezTo>
                        <a:pt x="381155" y="74133"/>
                        <a:pt x="402616" y="74237"/>
                        <a:pt x="423402" y="74341"/>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44" name="Google Shape;19044;p46"/>
                <p:cNvSpPr/>
                <p:nvPr/>
              </p:nvSpPr>
              <p:spPr>
                <a:xfrm>
                  <a:off x="6087965" y="4522910"/>
                  <a:ext cx="290648" cy="137315"/>
                </a:xfrm>
                <a:custGeom>
                  <a:avLst/>
                  <a:gdLst/>
                  <a:ahLst/>
                  <a:cxnLst/>
                  <a:rect l="l" t="t" r="r" b="b"/>
                  <a:pathLst>
                    <a:path w="290648" h="137315" extrusionOk="0">
                      <a:moveTo>
                        <a:pt x="290649" y="121039"/>
                      </a:moveTo>
                      <a:cubicBezTo>
                        <a:pt x="248039" y="73245"/>
                        <a:pt x="201075" y="28095"/>
                        <a:pt x="157324" y="0"/>
                      </a:cubicBezTo>
                      <a:cubicBezTo>
                        <a:pt x="132754" y="22549"/>
                        <a:pt x="61634" y="82420"/>
                        <a:pt x="0" y="137315"/>
                      </a:cubicBezTo>
                      <a:lnTo>
                        <a:pt x="258095" y="122024"/>
                      </a:lnTo>
                      <a:cubicBezTo>
                        <a:pt x="268877" y="121402"/>
                        <a:pt x="279763" y="121091"/>
                        <a:pt x="290649" y="120987"/>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45" name="Google Shape;19045;p46"/>
                <p:cNvSpPr/>
                <p:nvPr/>
              </p:nvSpPr>
              <p:spPr>
                <a:xfrm>
                  <a:off x="5990719" y="4806716"/>
                  <a:ext cx="466530" cy="86929"/>
                </a:xfrm>
                <a:custGeom>
                  <a:avLst/>
                  <a:gdLst/>
                  <a:ahLst/>
                  <a:cxnLst/>
                  <a:rect l="l" t="t" r="r" b="b"/>
                  <a:pathLst>
                    <a:path w="466530" h="86929" extrusionOk="0">
                      <a:moveTo>
                        <a:pt x="430971" y="64744"/>
                      </a:moveTo>
                      <a:cubicBezTo>
                        <a:pt x="440197" y="64744"/>
                        <a:pt x="449528" y="64796"/>
                        <a:pt x="458910" y="64744"/>
                      </a:cubicBezTo>
                      <a:cubicBezTo>
                        <a:pt x="461710" y="41677"/>
                        <a:pt x="464354" y="19179"/>
                        <a:pt x="466531" y="0"/>
                      </a:cubicBezTo>
                      <a:cubicBezTo>
                        <a:pt x="453468" y="259"/>
                        <a:pt x="440405" y="207"/>
                        <a:pt x="427549" y="103"/>
                      </a:cubicBezTo>
                      <a:cubicBezTo>
                        <a:pt x="406918" y="0"/>
                        <a:pt x="385614" y="-104"/>
                        <a:pt x="364931" y="1088"/>
                      </a:cubicBezTo>
                      <a:lnTo>
                        <a:pt x="0" y="22704"/>
                      </a:lnTo>
                      <a:cubicBezTo>
                        <a:pt x="2903" y="42195"/>
                        <a:pt x="6583" y="64277"/>
                        <a:pt x="10730" y="86930"/>
                      </a:cubicBezTo>
                      <a:lnTo>
                        <a:pt x="367730" y="65781"/>
                      </a:lnTo>
                      <a:cubicBezTo>
                        <a:pt x="388724" y="64536"/>
                        <a:pt x="410184" y="64640"/>
                        <a:pt x="430971" y="64744"/>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46" name="Google Shape;19046;p46"/>
                <p:cNvSpPr/>
                <p:nvPr/>
              </p:nvSpPr>
              <p:spPr>
                <a:xfrm>
                  <a:off x="6019955" y="4966107"/>
                  <a:ext cx="417285" cy="87144"/>
                </a:xfrm>
                <a:custGeom>
                  <a:avLst/>
                  <a:gdLst/>
                  <a:ahLst/>
                  <a:cxnLst/>
                  <a:rect l="l" t="t" r="r" b="b"/>
                  <a:pathLst>
                    <a:path w="417285" h="87144" extrusionOk="0">
                      <a:moveTo>
                        <a:pt x="406711" y="59"/>
                      </a:moveTo>
                      <a:cubicBezTo>
                        <a:pt x="386080" y="-45"/>
                        <a:pt x="364775" y="-149"/>
                        <a:pt x="344092" y="1043"/>
                      </a:cubicBezTo>
                      <a:lnTo>
                        <a:pt x="0" y="21415"/>
                      </a:lnTo>
                      <a:cubicBezTo>
                        <a:pt x="6583" y="52517"/>
                        <a:pt x="12389" y="77244"/>
                        <a:pt x="15447" y="87145"/>
                      </a:cubicBezTo>
                      <a:cubicBezTo>
                        <a:pt x="145713" y="79110"/>
                        <a:pt x="277534" y="71490"/>
                        <a:pt x="407178" y="56250"/>
                      </a:cubicBezTo>
                      <a:cubicBezTo>
                        <a:pt x="409821" y="47852"/>
                        <a:pt x="413398" y="26858"/>
                        <a:pt x="417286" y="59"/>
                      </a:cubicBezTo>
                      <a:cubicBezTo>
                        <a:pt x="413761" y="59"/>
                        <a:pt x="410236" y="59"/>
                        <a:pt x="406711" y="59"/>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47" name="Google Shape;19047;p46"/>
                <p:cNvSpPr/>
                <p:nvPr/>
              </p:nvSpPr>
              <p:spPr>
                <a:xfrm>
                  <a:off x="5984877" y="4729324"/>
                  <a:ext cx="478799" cy="89936"/>
                </a:xfrm>
                <a:custGeom>
                  <a:avLst/>
                  <a:gdLst/>
                  <a:ahLst/>
                  <a:cxnLst/>
                  <a:rect l="l" t="t" r="r" b="b"/>
                  <a:pathLst>
                    <a:path w="478799" h="89936" extrusionOk="0">
                      <a:moveTo>
                        <a:pt x="433495" y="67232"/>
                      </a:moveTo>
                      <a:cubicBezTo>
                        <a:pt x="446713" y="67284"/>
                        <a:pt x="460139" y="67388"/>
                        <a:pt x="473564" y="67077"/>
                      </a:cubicBezTo>
                      <a:cubicBezTo>
                        <a:pt x="476727" y="39085"/>
                        <a:pt x="478800" y="20165"/>
                        <a:pt x="478800" y="20165"/>
                      </a:cubicBezTo>
                      <a:cubicBezTo>
                        <a:pt x="474031" y="13633"/>
                        <a:pt x="469003" y="6842"/>
                        <a:pt x="463819" y="0"/>
                      </a:cubicBezTo>
                      <a:cubicBezTo>
                        <a:pt x="447335" y="570"/>
                        <a:pt x="430747" y="570"/>
                        <a:pt x="414471" y="467"/>
                      </a:cubicBezTo>
                      <a:cubicBezTo>
                        <a:pt x="393839" y="363"/>
                        <a:pt x="372535" y="259"/>
                        <a:pt x="351852" y="1452"/>
                      </a:cubicBezTo>
                      <a:lnTo>
                        <a:pt x="9004" y="21771"/>
                      </a:lnTo>
                      <a:cubicBezTo>
                        <a:pt x="4338" y="27525"/>
                        <a:pt x="1436" y="31983"/>
                        <a:pt x="710" y="34938"/>
                      </a:cubicBezTo>
                      <a:cubicBezTo>
                        <a:pt x="-1105" y="42299"/>
                        <a:pt x="710" y="62930"/>
                        <a:pt x="4442" y="89937"/>
                      </a:cubicBezTo>
                      <a:lnTo>
                        <a:pt x="370254" y="68269"/>
                      </a:lnTo>
                      <a:cubicBezTo>
                        <a:pt x="391248" y="67025"/>
                        <a:pt x="412708" y="67129"/>
                        <a:pt x="433495" y="67232"/>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48" name="Google Shape;19048;p46"/>
                <p:cNvSpPr/>
                <p:nvPr/>
              </p:nvSpPr>
              <p:spPr>
                <a:xfrm>
                  <a:off x="6003315" y="4654109"/>
                  <a:ext cx="437709" cy="86204"/>
                </a:xfrm>
                <a:custGeom>
                  <a:avLst/>
                  <a:gdLst/>
                  <a:ahLst/>
                  <a:cxnLst/>
                  <a:rect l="l" t="t" r="r" b="b"/>
                  <a:pathLst>
                    <a:path w="437709" h="86204" extrusionOk="0">
                      <a:moveTo>
                        <a:pt x="396033" y="65470"/>
                      </a:moveTo>
                      <a:cubicBezTo>
                        <a:pt x="409769" y="65521"/>
                        <a:pt x="423765" y="65573"/>
                        <a:pt x="437709" y="65262"/>
                      </a:cubicBezTo>
                      <a:cubicBezTo>
                        <a:pt x="421381" y="44061"/>
                        <a:pt x="403290" y="21875"/>
                        <a:pt x="384214" y="0"/>
                      </a:cubicBezTo>
                      <a:cubicBezTo>
                        <a:pt x="370529" y="0"/>
                        <a:pt x="356792" y="259"/>
                        <a:pt x="343315" y="1036"/>
                      </a:cubicBezTo>
                      <a:lnTo>
                        <a:pt x="72416" y="17054"/>
                      </a:lnTo>
                      <a:cubicBezTo>
                        <a:pt x="42817" y="43646"/>
                        <a:pt x="16484" y="68373"/>
                        <a:pt x="0" y="86204"/>
                      </a:cubicBezTo>
                      <a:lnTo>
                        <a:pt x="332792" y="66506"/>
                      </a:lnTo>
                      <a:cubicBezTo>
                        <a:pt x="353786" y="65262"/>
                        <a:pt x="375246" y="65366"/>
                        <a:pt x="396033" y="65470"/>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49" name="Google Shape;19049;p46"/>
                <p:cNvSpPr/>
                <p:nvPr/>
              </p:nvSpPr>
              <p:spPr>
                <a:xfrm>
                  <a:off x="5993933" y="4719371"/>
                  <a:ext cx="454712" cy="31724"/>
                </a:xfrm>
                <a:custGeom>
                  <a:avLst/>
                  <a:gdLst/>
                  <a:ahLst/>
                  <a:cxnLst/>
                  <a:rect l="l" t="t" r="r" b="b"/>
                  <a:pathLst>
                    <a:path w="454712" h="31724" extrusionOk="0">
                      <a:moveTo>
                        <a:pt x="405363" y="10419"/>
                      </a:moveTo>
                      <a:cubicBezTo>
                        <a:pt x="421640" y="10523"/>
                        <a:pt x="438228" y="10523"/>
                        <a:pt x="454712" y="9953"/>
                      </a:cubicBezTo>
                      <a:cubicBezTo>
                        <a:pt x="452224" y="6687"/>
                        <a:pt x="449684" y="3370"/>
                        <a:pt x="447144" y="0"/>
                      </a:cubicBezTo>
                      <a:cubicBezTo>
                        <a:pt x="433200" y="311"/>
                        <a:pt x="419204" y="259"/>
                        <a:pt x="405467" y="207"/>
                      </a:cubicBezTo>
                      <a:cubicBezTo>
                        <a:pt x="384681" y="104"/>
                        <a:pt x="363220" y="0"/>
                        <a:pt x="342226" y="1244"/>
                      </a:cubicBezTo>
                      <a:lnTo>
                        <a:pt x="9434" y="20942"/>
                      </a:lnTo>
                      <a:cubicBezTo>
                        <a:pt x="5754" y="24882"/>
                        <a:pt x="2592" y="28510"/>
                        <a:pt x="0" y="31724"/>
                      </a:cubicBezTo>
                      <a:lnTo>
                        <a:pt x="342848" y="11404"/>
                      </a:lnTo>
                      <a:cubicBezTo>
                        <a:pt x="363531" y="10160"/>
                        <a:pt x="384836" y="10315"/>
                        <a:pt x="405467" y="10419"/>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50" name="Google Shape;19050;p46"/>
                <p:cNvSpPr/>
                <p:nvPr/>
              </p:nvSpPr>
              <p:spPr>
                <a:xfrm>
                  <a:off x="5989319" y="4796452"/>
                  <a:ext cx="469122" cy="32968"/>
                </a:xfrm>
                <a:custGeom>
                  <a:avLst/>
                  <a:gdLst/>
                  <a:ahLst/>
                  <a:cxnLst/>
                  <a:rect l="l" t="t" r="r" b="b"/>
                  <a:pathLst>
                    <a:path w="469122" h="32968" extrusionOk="0">
                      <a:moveTo>
                        <a:pt x="428949" y="10315"/>
                      </a:moveTo>
                      <a:cubicBezTo>
                        <a:pt x="441805" y="10367"/>
                        <a:pt x="454867" y="10419"/>
                        <a:pt x="467930" y="10212"/>
                      </a:cubicBezTo>
                      <a:cubicBezTo>
                        <a:pt x="468345" y="6687"/>
                        <a:pt x="468708" y="3266"/>
                        <a:pt x="469122" y="0"/>
                      </a:cubicBezTo>
                      <a:cubicBezTo>
                        <a:pt x="455697" y="259"/>
                        <a:pt x="442271" y="208"/>
                        <a:pt x="429053" y="156"/>
                      </a:cubicBezTo>
                      <a:cubicBezTo>
                        <a:pt x="408266" y="52"/>
                        <a:pt x="386806" y="-52"/>
                        <a:pt x="365812" y="1192"/>
                      </a:cubicBezTo>
                      <a:lnTo>
                        <a:pt x="0" y="22860"/>
                      </a:lnTo>
                      <a:cubicBezTo>
                        <a:pt x="467" y="26126"/>
                        <a:pt x="933" y="29547"/>
                        <a:pt x="1452" y="32968"/>
                      </a:cubicBezTo>
                      <a:lnTo>
                        <a:pt x="366382" y="11352"/>
                      </a:lnTo>
                      <a:cubicBezTo>
                        <a:pt x="387065" y="10108"/>
                        <a:pt x="408370" y="10264"/>
                        <a:pt x="429001" y="10367"/>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51" name="Google Shape;19051;p46"/>
                <p:cNvSpPr/>
                <p:nvPr/>
              </p:nvSpPr>
              <p:spPr>
                <a:xfrm>
                  <a:off x="6001449" y="4871351"/>
                  <a:ext cx="448180" cy="32351"/>
                </a:xfrm>
                <a:custGeom>
                  <a:avLst/>
                  <a:gdLst/>
                  <a:ahLst/>
                  <a:cxnLst/>
                  <a:rect l="l" t="t" r="r" b="b"/>
                  <a:pathLst>
                    <a:path w="448180" h="32351" extrusionOk="0">
                      <a:moveTo>
                        <a:pt x="420189" y="10269"/>
                      </a:moveTo>
                      <a:cubicBezTo>
                        <a:pt x="429001" y="10269"/>
                        <a:pt x="437969" y="10321"/>
                        <a:pt x="446936" y="10269"/>
                      </a:cubicBezTo>
                      <a:cubicBezTo>
                        <a:pt x="447351" y="6848"/>
                        <a:pt x="447766" y="3427"/>
                        <a:pt x="448180" y="58"/>
                      </a:cubicBezTo>
                      <a:cubicBezTo>
                        <a:pt x="438798" y="109"/>
                        <a:pt x="429467" y="109"/>
                        <a:pt x="420240" y="58"/>
                      </a:cubicBezTo>
                      <a:cubicBezTo>
                        <a:pt x="399454" y="-46"/>
                        <a:pt x="377993" y="-150"/>
                        <a:pt x="357000" y="1094"/>
                      </a:cubicBezTo>
                      <a:lnTo>
                        <a:pt x="0" y="22244"/>
                      </a:lnTo>
                      <a:cubicBezTo>
                        <a:pt x="622" y="25613"/>
                        <a:pt x="1244" y="28983"/>
                        <a:pt x="1866" y="32352"/>
                      </a:cubicBezTo>
                      <a:lnTo>
                        <a:pt x="357570" y="11306"/>
                      </a:lnTo>
                      <a:cubicBezTo>
                        <a:pt x="378253" y="10062"/>
                        <a:pt x="399558" y="10217"/>
                        <a:pt x="420137" y="10321"/>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52" name="Google Shape;19052;p46"/>
                <p:cNvSpPr/>
                <p:nvPr/>
              </p:nvSpPr>
              <p:spPr>
                <a:xfrm>
                  <a:off x="6017830" y="4955887"/>
                  <a:ext cx="420862" cy="31687"/>
                </a:xfrm>
                <a:custGeom>
                  <a:avLst/>
                  <a:gdLst/>
                  <a:ahLst/>
                  <a:cxnLst/>
                  <a:rect l="l" t="t" r="r" b="b"/>
                  <a:pathLst>
                    <a:path w="420862" h="31687" extrusionOk="0">
                      <a:moveTo>
                        <a:pt x="408836" y="10278"/>
                      </a:moveTo>
                      <a:cubicBezTo>
                        <a:pt x="412310" y="10278"/>
                        <a:pt x="415886" y="10278"/>
                        <a:pt x="419411" y="10278"/>
                      </a:cubicBezTo>
                      <a:cubicBezTo>
                        <a:pt x="419878" y="6961"/>
                        <a:pt x="420396" y="3540"/>
                        <a:pt x="420862" y="67"/>
                      </a:cubicBezTo>
                      <a:cubicBezTo>
                        <a:pt x="416871" y="67"/>
                        <a:pt x="412880" y="67"/>
                        <a:pt x="408888" y="67"/>
                      </a:cubicBezTo>
                      <a:cubicBezTo>
                        <a:pt x="388102" y="-37"/>
                        <a:pt x="366641" y="-192"/>
                        <a:pt x="345647" y="1104"/>
                      </a:cubicBezTo>
                      <a:lnTo>
                        <a:pt x="0" y="21579"/>
                      </a:lnTo>
                      <a:cubicBezTo>
                        <a:pt x="726" y="25000"/>
                        <a:pt x="1400" y="28370"/>
                        <a:pt x="2125" y="31687"/>
                      </a:cubicBezTo>
                      <a:lnTo>
                        <a:pt x="346218" y="11315"/>
                      </a:lnTo>
                      <a:cubicBezTo>
                        <a:pt x="366901" y="10071"/>
                        <a:pt x="388205" y="10227"/>
                        <a:pt x="408836" y="10330"/>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53" name="Google Shape;19053;p46"/>
                <p:cNvSpPr/>
                <p:nvPr/>
              </p:nvSpPr>
              <p:spPr>
                <a:xfrm>
                  <a:off x="6075731" y="4643949"/>
                  <a:ext cx="311849" cy="27266"/>
                </a:xfrm>
                <a:custGeom>
                  <a:avLst/>
                  <a:gdLst/>
                  <a:ahLst/>
                  <a:cxnLst/>
                  <a:rect l="l" t="t" r="r" b="b"/>
                  <a:pathLst>
                    <a:path w="311849" h="27266" extrusionOk="0">
                      <a:moveTo>
                        <a:pt x="311850" y="10160"/>
                      </a:moveTo>
                      <a:cubicBezTo>
                        <a:pt x="308895" y="6739"/>
                        <a:pt x="305888" y="3370"/>
                        <a:pt x="302882" y="0"/>
                      </a:cubicBezTo>
                      <a:cubicBezTo>
                        <a:pt x="291996" y="104"/>
                        <a:pt x="281111" y="363"/>
                        <a:pt x="270328" y="1037"/>
                      </a:cubicBezTo>
                      <a:lnTo>
                        <a:pt x="12233" y="16329"/>
                      </a:lnTo>
                      <a:cubicBezTo>
                        <a:pt x="8087" y="20009"/>
                        <a:pt x="4043" y="23638"/>
                        <a:pt x="0" y="27266"/>
                      </a:cubicBezTo>
                      <a:lnTo>
                        <a:pt x="270899" y="11248"/>
                      </a:lnTo>
                      <a:cubicBezTo>
                        <a:pt x="284376" y="10471"/>
                        <a:pt x="298113" y="10264"/>
                        <a:pt x="311798" y="10212"/>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9054" name="Google Shape;19054;p46"/>
              <p:cNvSpPr/>
              <p:nvPr/>
            </p:nvSpPr>
            <p:spPr>
              <a:xfrm>
                <a:off x="370939" y="4373952"/>
                <a:ext cx="945861" cy="381677"/>
              </a:xfrm>
              <a:custGeom>
                <a:avLst/>
                <a:gdLst/>
                <a:ahLst/>
                <a:cxnLst/>
                <a:rect l="l" t="t" r="r" b="b"/>
                <a:pathLst>
                  <a:path w="945861" h="381677" extrusionOk="0">
                    <a:moveTo>
                      <a:pt x="945862" y="294108"/>
                    </a:moveTo>
                    <a:cubicBezTo>
                      <a:pt x="945758" y="292864"/>
                      <a:pt x="924816" y="334644"/>
                      <a:pt x="923002" y="335163"/>
                    </a:cubicBezTo>
                    <a:cubicBezTo>
                      <a:pt x="905688" y="340295"/>
                      <a:pt x="698963" y="120196"/>
                      <a:pt x="671801" y="110762"/>
                    </a:cubicBezTo>
                    <a:cubicBezTo>
                      <a:pt x="662937" y="123825"/>
                      <a:pt x="412410" y="342005"/>
                      <a:pt x="399865" y="380572"/>
                    </a:cubicBezTo>
                    <a:cubicBezTo>
                      <a:pt x="355493" y="385185"/>
                      <a:pt x="309047" y="373937"/>
                      <a:pt x="264934" y="372848"/>
                    </a:cubicBezTo>
                    <a:cubicBezTo>
                      <a:pt x="243888" y="372330"/>
                      <a:pt x="28714" y="347293"/>
                      <a:pt x="9742" y="346463"/>
                    </a:cubicBezTo>
                    <a:cubicBezTo>
                      <a:pt x="6580" y="330653"/>
                      <a:pt x="-54277" y="149535"/>
                      <a:pt x="172354" y="216612"/>
                    </a:cubicBezTo>
                    <a:cubicBezTo>
                      <a:pt x="219577" y="230608"/>
                      <a:pt x="268667" y="206556"/>
                      <a:pt x="306507" y="177268"/>
                    </a:cubicBezTo>
                    <a:cubicBezTo>
                      <a:pt x="347873" y="145181"/>
                      <a:pt x="383951" y="103867"/>
                      <a:pt x="417593" y="65819"/>
                    </a:cubicBezTo>
                    <a:cubicBezTo>
                      <a:pt x="472281" y="3926"/>
                      <a:pt x="521889" y="-4730"/>
                      <a:pt x="602962" y="1853"/>
                    </a:cubicBezTo>
                    <a:cubicBezTo>
                      <a:pt x="629294" y="3978"/>
                      <a:pt x="664906" y="7969"/>
                      <a:pt x="683412" y="24816"/>
                    </a:cubicBezTo>
                    <a:cubicBezTo>
                      <a:pt x="706324" y="45707"/>
                      <a:pt x="735871" y="75927"/>
                      <a:pt x="753703" y="100809"/>
                    </a:cubicBezTo>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9055" name="Google Shape;19055;p46"/>
              <p:cNvGrpSpPr/>
              <p:nvPr/>
            </p:nvGrpSpPr>
            <p:grpSpPr>
              <a:xfrm>
                <a:off x="884015" y="4742431"/>
                <a:ext cx="103293" cy="113744"/>
                <a:chOff x="6086565" y="4812818"/>
                <a:chExt cx="103293" cy="113744"/>
              </a:xfrm>
              <a:grpFill/>
            </p:grpSpPr>
            <p:sp>
              <p:nvSpPr>
                <p:cNvPr id="19056" name="Google Shape;19056;p46"/>
                <p:cNvSpPr/>
                <p:nvPr/>
              </p:nvSpPr>
              <p:spPr>
                <a:xfrm>
                  <a:off x="6087706" y="4812818"/>
                  <a:ext cx="102152" cy="113744"/>
                </a:xfrm>
                <a:custGeom>
                  <a:avLst/>
                  <a:gdLst/>
                  <a:ahLst/>
                  <a:cxnLst/>
                  <a:rect l="l" t="t" r="r" b="b"/>
                  <a:pathLst>
                    <a:path w="102152" h="113744" extrusionOk="0">
                      <a:moveTo>
                        <a:pt x="1192" y="113745"/>
                      </a:moveTo>
                      <a:cubicBezTo>
                        <a:pt x="933" y="90003"/>
                        <a:pt x="674" y="66262"/>
                        <a:pt x="1503" y="42521"/>
                      </a:cubicBezTo>
                      <a:cubicBezTo>
                        <a:pt x="1918" y="30806"/>
                        <a:pt x="0" y="1155"/>
                        <a:pt x="0" y="1155"/>
                      </a:cubicBezTo>
                      <a:cubicBezTo>
                        <a:pt x="28355" y="222"/>
                        <a:pt x="87604" y="-918"/>
                        <a:pt x="98127" y="1207"/>
                      </a:cubicBezTo>
                      <a:cubicBezTo>
                        <a:pt x="103466" y="21683"/>
                        <a:pt x="102067" y="101304"/>
                        <a:pt x="101756" y="112397"/>
                      </a:cubicBezTo>
                      <a:cubicBezTo>
                        <a:pt x="72312" y="113745"/>
                        <a:pt x="37167" y="113330"/>
                        <a:pt x="1192" y="113693"/>
                      </a:cubicBezTo>
                      <a:close/>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57" name="Google Shape;19057;p46"/>
                <p:cNvSpPr/>
                <p:nvPr/>
              </p:nvSpPr>
              <p:spPr>
                <a:xfrm>
                  <a:off x="6135966" y="4813662"/>
                  <a:ext cx="3680" cy="112641"/>
                </a:xfrm>
                <a:custGeom>
                  <a:avLst/>
                  <a:gdLst/>
                  <a:ahLst/>
                  <a:cxnLst/>
                  <a:rect l="l" t="t" r="r" b="b"/>
                  <a:pathLst>
                    <a:path w="3680" h="112641" extrusionOk="0">
                      <a:moveTo>
                        <a:pt x="0" y="0"/>
                      </a:moveTo>
                      <a:cubicBezTo>
                        <a:pt x="259" y="25918"/>
                        <a:pt x="2488" y="51681"/>
                        <a:pt x="3006" y="77548"/>
                      </a:cubicBezTo>
                      <a:cubicBezTo>
                        <a:pt x="3162" y="85894"/>
                        <a:pt x="3680" y="112641"/>
                        <a:pt x="3680" y="112641"/>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58" name="Google Shape;19058;p46"/>
                <p:cNvSpPr/>
                <p:nvPr/>
              </p:nvSpPr>
              <p:spPr>
                <a:xfrm>
                  <a:off x="6086565" y="4868039"/>
                  <a:ext cx="102377" cy="3784"/>
                </a:xfrm>
                <a:custGeom>
                  <a:avLst/>
                  <a:gdLst/>
                  <a:ahLst/>
                  <a:cxnLst/>
                  <a:rect l="l" t="t" r="r" b="b"/>
                  <a:pathLst>
                    <a:path w="102377" h="3784" extrusionOk="0">
                      <a:moveTo>
                        <a:pt x="102378" y="0"/>
                      </a:moveTo>
                      <a:cubicBezTo>
                        <a:pt x="78844" y="259"/>
                        <a:pt x="55413" y="2644"/>
                        <a:pt x="31880" y="3110"/>
                      </a:cubicBezTo>
                      <a:cubicBezTo>
                        <a:pt x="24311" y="3266"/>
                        <a:pt x="0" y="3784"/>
                        <a:pt x="0" y="3784"/>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9059" name="Google Shape;19059;p46"/>
              <p:cNvGrpSpPr/>
              <p:nvPr/>
            </p:nvGrpSpPr>
            <p:grpSpPr>
              <a:xfrm>
                <a:off x="1096494" y="4735969"/>
                <a:ext cx="103116" cy="113363"/>
                <a:chOff x="6299044" y="4806357"/>
                <a:chExt cx="103116" cy="113363"/>
              </a:xfrm>
              <a:grpFill/>
            </p:grpSpPr>
            <p:sp>
              <p:nvSpPr>
                <p:cNvPr id="19060" name="Google Shape;19060;p46"/>
                <p:cNvSpPr/>
                <p:nvPr/>
              </p:nvSpPr>
              <p:spPr>
                <a:xfrm>
                  <a:off x="6300755" y="4806357"/>
                  <a:ext cx="101405" cy="113343"/>
                </a:xfrm>
                <a:custGeom>
                  <a:avLst/>
                  <a:gdLst/>
                  <a:ahLst/>
                  <a:cxnLst/>
                  <a:rect l="l" t="t" r="r" b="b"/>
                  <a:pathLst>
                    <a:path w="101405" h="113343" extrusionOk="0">
                      <a:moveTo>
                        <a:pt x="0" y="113052"/>
                      </a:moveTo>
                      <a:cubicBezTo>
                        <a:pt x="0" y="89311"/>
                        <a:pt x="0" y="65569"/>
                        <a:pt x="1089" y="41880"/>
                      </a:cubicBezTo>
                      <a:cubicBezTo>
                        <a:pt x="1607" y="30165"/>
                        <a:pt x="0" y="514"/>
                        <a:pt x="0" y="514"/>
                      </a:cubicBezTo>
                      <a:cubicBezTo>
                        <a:pt x="28355" y="-108"/>
                        <a:pt x="87604" y="-574"/>
                        <a:pt x="98127" y="1655"/>
                      </a:cubicBezTo>
                      <a:cubicBezTo>
                        <a:pt x="103259" y="22182"/>
                        <a:pt x="100926" y="101803"/>
                        <a:pt x="100563" y="112845"/>
                      </a:cubicBezTo>
                      <a:cubicBezTo>
                        <a:pt x="71120" y="113829"/>
                        <a:pt x="35975" y="113052"/>
                        <a:pt x="0" y="113052"/>
                      </a:cubicBezTo>
                      <a:close/>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61" name="Google Shape;19061;p46"/>
                <p:cNvSpPr/>
                <p:nvPr/>
              </p:nvSpPr>
              <p:spPr>
                <a:xfrm>
                  <a:off x="6349015" y="4807027"/>
                  <a:ext cx="2436" cy="112693"/>
                </a:xfrm>
                <a:custGeom>
                  <a:avLst/>
                  <a:gdLst/>
                  <a:ahLst/>
                  <a:cxnLst/>
                  <a:rect l="l" t="t" r="r" b="b"/>
                  <a:pathLst>
                    <a:path w="2436" h="112693" extrusionOk="0">
                      <a:moveTo>
                        <a:pt x="0" y="0"/>
                      </a:moveTo>
                      <a:cubicBezTo>
                        <a:pt x="0" y="25918"/>
                        <a:pt x="1918" y="51733"/>
                        <a:pt x="2125" y="77599"/>
                      </a:cubicBezTo>
                      <a:cubicBezTo>
                        <a:pt x="2177" y="85945"/>
                        <a:pt x="2436" y="112693"/>
                        <a:pt x="2436" y="112693"/>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62" name="Google Shape;19062;p46"/>
                <p:cNvSpPr/>
                <p:nvPr/>
              </p:nvSpPr>
              <p:spPr>
                <a:xfrm>
                  <a:off x="6299044" y="4862026"/>
                  <a:ext cx="102377" cy="2643"/>
                </a:xfrm>
                <a:custGeom>
                  <a:avLst/>
                  <a:gdLst/>
                  <a:ahLst/>
                  <a:cxnLst/>
                  <a:rect l="l" t="t" r="r" b="b"/>
                  <a:pathLst>
                    <a:path w="102377" h="2643" extrusionOk="0">
                      <a:moveTo>
                        <a:pt x="102378" y="0"/>
                      </a:moveTo>
                      <a:cubicBezTo>
                        <a:pt x="78844" y="0"/>
                        <a:pt x="55362" y="2125"/>
                        <a:pt x="31880" y="2333"/>
                      </a:cubicBezTo>
                      <a:cubicBezTo>
                        <a:pt x="24311" y="2384"/>
                        <a:pt x="0" y="2644"/>
                        <a:pt x="0" y="2644"/>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9063" name="Google Shape;19063;p46"/>
              <p:cNvGrpSpPr/>
              <p:nvPr/>
            </p:nvGrpSpPr>
            <p:grpSpPr>
              <a:xfrm>
                <a:off x="1004934" y="4552780"/>
                <a:ext cx="83265" cy="127928"/>
                <a:chOff x="6207484" y="4623167"/>
                <a:chExt cx="83265" cy="127928"/>
              </a:xfrm>
              <a:grpFill/>
            </p:grpSpPr>
            <p:sp>
              <p:nvSpPr>
                <p:cNvPr id="19064" name="Google Shape;19064;p46"/>
                <p:cNvSpPr/>
                <p:nvPr/>
              </p:nvSpPr>
              <p:spPr>
                <a:xfrm>
                  <a:off x="6207484" y="4623167"/>
                  <a:ext cx="83265" cy="127928"/>
                </a:xfrm>
                <a:custGeom>
                  <a:avLst/>
                  <a:gdLst/>
                  <a:ahLst/>
                  <a:cxnLst/>
                  <a:rect l="l" t="t" r="r" b="b"/>
                  <a:pathLst>
                    <a:path w="83265" h="127928" extrusionOk="0">
                      <a:moveTo>
                        <a:pt x="2660" y="127929"/>
                      </a:moveTo>
                      <a:cubicBezTo>
                        <a:pt x="4733" y="88688"/>
                        <a:pt x="-17660" y="2588"/>
                        <a:pt x="39101" y="48"/>
                      </a:cubicBezTo>
                      <a:cubicBezTo>
                        <a:pt x="94307" y="-2389"/>
                        <a:pt x="76994" y="89414"/>
                        <a:pt x="83266" y="124922"/>
                      </a:cubicBezTo>
                      <a:cubicBezTo>
                        <a:pt x="60613" y="126166"/>
                        <a:pt x="37909" y="126633"/>
                        <a:pt x="2660" y="127929"/>
                      </a:cubicBezTo>
                      <a:close/>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65" name="Google Shape;19065;p46"/>
                <p:cNvSpPr/>
                <p:nvPr/>
              </p:nvSpPr>
              <p:spPr>
                <a:xfrm>
                  <a:off x="6243422" y="4625806"/>
                  <a:ext cx="9124" cy="123319"/>
                </a:xfrm>
                <a:custGeom>
                  <a:avLst/>
                  <a:gdLst/>
                  <a:ahLst/>
                  <a:cxnLst/>
                  <a:rect l="l" t="t" r="r" b="b"/>
                  <a:pathLst>
                    <a:path w="9124" h="123319" extrusionOk="0">
                      <a:moveTo>
                        <a:pt x="1" y="0"/>
                      </a:moveTo>
                      <a:cubicBezTo>
                        <a:pt x="-102" y="27940"/>
                        <a:pt x="5807" y="56035"/>
                        <a:pt x="7155" y="84027"/>
                      </a:cubicBezTo>
                      <a:cubicBezTo>
                        <a:pt x="7777" y="97194"/>
                        <a:pt x="8140" y="110360"/>
                        <a:pt x="9125" y="123319"/>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66" name="Google Shape;19066;p46"/>
                <p:cNvSpPr/>
                <p:nvPr/>
              </p:nvSpPr>
              <p:spPr>
                <a:xfrm>
                  <a:off x="6209470" y="4668208"/>
                  <a:ext cx="76977" cy="1969"/>
                </a:xfrm>
                <a:custGeom>
                  <a:avLst/>
                  <a:gdLst/>
                  <a:ahLst/>
                  <a:cxnLst/>
                  <a:rect l="l" t="t" r="r" b="b"/>
                  <a:pathLst>
                    <a:path w="76977" h="1969" extrusionOk="0">
                      <a:moveTo>
                        <a:pt x="0" y="1970"/>
                      </a:moveTo>
                      <a:cubicBezTo>
                        <a:pt x="25866" y="1970"/>
                        <a:pt x="51215" y="0"/>
                        <a:pt x="76977" y="0"/>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67" name="Google Shape;19067;p46"/>
                <p:cNvSpPr/>
                <p:nvPr/>
              </p:nvSpPr>
              <p:spPr>
                <a:xfrm>
                  <a:off x="6210818" y="4709213"/>
                  <a:ext cx="76977" cy="4056"/>
                </a:xfrm>
                <a:custGeom>
                  <a:avLst/>
                  <a:gdLst/>
                  <a:ahLst/>
                  <a:cxnLst/>
                  <a:rect l="l" t="t" r="r" b="b"/>
                  <a:pathLst>
                    <a:path w="76977" h="4056" extrusionOk="0">
                      <a:moveTo>
                        <a:pt x="0" y="4042"/>
                      </a:moveTo>
                      <a:cubicBezTo>
                        <a:pt x="20372" y="4042"/>
                        <a:pt x="41418" y="4353"/>
                        <a:pt x="61634" y="2072"/>
                      </a:cubicBezTo>
                      <a:cubicBezTo>
                        <a:pt x="66766" y="1502"/>
                        <a:pt x="71535" y="-468"/>
                        <a:pt x="76977" y="102"/>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19068" name="Google Shape;19068;p46"/>
            <p:cNvSpPr/>
            <p:nvPr/>
          </p:nvSpPr>
          <p:spPr>
            <a:xfrm>
              <a:off x="208196" y="4373854"/>
              <a:ext cx="726875" cy="421600"/>
            </a:xfrm>
            <a:custGeom>
              <a:avLst/>
              <a:gdLst/>
              <a:ahLst/>
              <a:cxnLst/>
              <a:rect l="l" t="t" r="r" b="b"/>
              <a:pathLst>
                <a:path w="29075" h="16864" extrusionOk="0">
                  <a:moveTo>
                    <a:pt x="24422" y="1184"/>
                  </a:moveTo>
                  <a:cubicBezTo>
                    <a:pt x="23107" y="728"/>
                    <a:pt x="22932" y="1096"/>
                    <a:pt x="21160" y="973"/>
                  </a:cubicBezTo>
                  <a:cubicBezTo>
                    <a:pt x="19388" y="850"/>
                    <a:pt x="15687" y="605"/>
                    <a:pt x="13792" y="447"/>
                  </a:cubicBezTo>
                  <a:cubicBezTo>
                    <a:pt x="11898" y="289"/>
                    <a:pt x="10863" y="-27"/>
                    <a:pt x="9793" y="26"/>
                  </a:cubicBezTo>
                  <a:cubicBezTo>
                    <a:pt x="8723" y="79"/>
                    <a:pt x="8021" y="79"/>
                    <a:pt x="7372" y="763"/>
                  </a:cubicBezTo>
                  <a:cubicBezTo>
                    <a:pt x="6723" y="1447"/>
                    <a:pt x="6846" y="2289"/>
                    <a:pt x="5899" y="4131"/>
                  </a:cubicBezTo>
                  <a:cubicBezTo>
                    <a:pt x="4952" y="5973"/>
                    <a:pt x="2654" y="10060"/>
                    <a:pt x="1689" y="11814"/>
                  </a:cubicBezTo>
                  <a:cubicBezTo>
                    <a:pt x="724" y="13568"/>
                    <a:pt x="233" y="14059"/>
                    <a:pt x="110" y="14655"/>
                  </a:cubicBezTo>
                  <a:cubicBezTo>
                    <a:pt x="-13" y="15251"/>
                    <a:pt x="-83" y="15234"/>
                    <a:pt x="952" y="15392"/>
                  </a:cubicBezTo>
                  <a:cubicBezTo>
                    <a:pt x="1987" y="15550"/>
                    <a:pt x="3584" y="15410"/>
                    <a:pt x="6320" y="15603"/>
                  </a:cubicBezTo>
                  <a:cubicBezTo>
                    <a:pt x="9057" y="15796"/>
                    <a:pt x="15249" y="16392"/>
                    <a:pt x="17371" y="16550"/>
                  </a:cubicBezTo>
                  <a:cubicBezTo>
                    <a:pt x="19494" y="16708"/>
                    <a:pt x="18546" y="17147"/>
                    <a:pt x="19055" y="16550"/>
                  </a:cubicBezTo>
                  <a:cubicBezTo>
                    <a:pt x="19564" y="15954"/>
                    <a:pt x="19353" y="14410"/>
                    <a:pt x="20423" y="12971"/>
                  </a:cubicBezTo>
                  <a:cubicBezTo>
                    <a:pt x="21493" y="11533"/>
                    <a:pt x="24037" y="9463"/>
                    <a:pt x="25475" y="7919"/>
                  </a:cubicBezTo>
                  <a:cubicBezTo>
                    <a:pt x="26913" y="6376"/>
                    <a:pt x="29229" y="4833"/>
                    <a:pt x="29053" y="3710"/>
                  </a:cubicBezTo>
                  <a:cubicBezTo>
                    <a:pt x="28878" y="2588"/>
                    <a:pt x="25738" y="1640"/>
                    <a:pt x="24422" y="1184"/>
                  </a:cubicBezTo>
                  <a:close/>
                </a:path>
              </a:pathLst>
            </a:custGeom>
            <a:grpFill/>
            <a:ln>
              <a:noFill/>
            </a:ln>
          </p:spPr>
        </p:sp>
      </p:grpSp>
      <p:sp>
        <p:nvSpPr>
          <p:cNvPr id="11" name="Text Box 10"/>
          <p:cNvSpPr txBox="1"/>
          <p:nvPr/>
        </p:nvSpPr>
        <p:spPr>
          <a:xfrm>
            <a:off x="12700" y="3230880"/>
            <a:ext cx="12125960" cy="1858645"/>
          </a:xfrm>
          <a:prstGeom prst="rect">
            <a:avLst/>
          </a:prstGeom>
          <a:noFill/>
        </p:spPr>
        <p:txBody>
          <a:bodyPr wrap="square" rtlCol="0">
            <a:noAutofit/>
          </a:bodyPr>
          <a:p>
            <a:pPr algn="just"/>
            <a:r>
              <a:rPr lang="en-US" altLang="en-US" sz="2000" b="1"/>
              <a:t>To ensure that we track all the emissions we produce, we collect data on all the energy we use and any carbon emissions we produce during our company operations using a scope 1, scope 2 and scope 3 assessment approach through the Kadin Net Zero Hub program.</a:t>
            </a:r>
            <a:endParaRPr lang="en-US" altLang="en-US" sz="2000" b="1"/>
          </a:p>
        </p:txBody>
      </p:sp>
      <p:sp>
        <p:nvSpPr>
          <p:cNvPr id="12" name="Title 11"/>
          <p:cNvSpPr>
            <a:spLocks noGrp="1"/>
          </p:cNvSpPr>
          <p:nvPr>
            <p:ph type="title"/>
          </p:nvPr>
        </p:nvSpPr>
        <p:spPr>
          <a:xfrm>
            <a:off x="873760" y="377190"/>
            <a:ext cx="10515600" cy="961390"/>
          </a:xfrm>
        </p:spPr>
        <p:txBody>
          <a:bodyPr/>
          <a:p>
            <a:pPr algn="ctr"/>
            <a:r>
              <a:rPr lang="en-US" b="1"/>
              <a:t>GREENHOUSE GAS EMISSIONS</a:t>
            </a:r>
            <a:endParaRPr lang="en-US"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Pentagon 10"/>
          <p:cNvSpPr/>
          <p:nvPr/>
        </p:nvSpPr>
        <p:spPr>
          <a:xfrm>
            <a:off x="1325245" y="1724660"/>
            <a:ext cx="2123440" cy="1181735"/>
          </a:xfrm>
          <a:prstGeom prst="homePlate">
            <a:avLst/>
          </a:prstGeom>
          <a:solidFill>
            <a:schemeClr val="accent6">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2000" b="1">
                <a:solidFill>
                  <a:schemeClr val="tx1"/>
                </a:solidFill>
              </a:rPr>
              <a:t>Scope 1</a:t>
            </a:r>
            <a:endParaRPr lang="en-US" sz="2000" b="1">
              <a:solidFill>
                <a:schemeClr val="tx1"/>
              </a:solidFill>
            </a:endParaRPr>
          </a:p>
        </p:txBody>
      </p:sp>
      <p:sp>
        <p:nvSpPr>
          <p:cNvPr id="12" name="Pentagon 11"/>
          <p:cNvSpPr/>
          <p:nvPr>
            <p:custDataLst>
              <p:tags r:id="rId1"/>
            </p:custDataLst>
          </p:nvPr>
        </p:nvSpPr>
        <p:spPr>
          <a:xfrm>
            <a:off x="1365250" y="3514725"/>
            <a:ext cx="2092960" cy="1170940"/>
          </a:xfrm>
          <a:prstGeom prst="homePlate">
            <a:avLst/>
          </a:prstGeom>
          <a:solidFill>
            <a:schemeClr val="accent6">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2000" b="1">
                <a:solidFill>
                  <a:schemeClr val="tx1"/>
                </a:solidFill>
              </a:rPr>
              <a:t>Scope 2</a:t>
            </a:r>
            <a:endParaRPr lang="en-US" sz="2000" b="1">
              <a:solidFill>
                <a:schemeClr val="tx1"/>
              </a:solidFill>
            </a:endParaRPr>
          </a:p>
        </p:txBody>
      </p:sp>
      <p:sp>
        <p:nvSpPr>
          <p:cNvPr id="7" name="Pentagon 6"/>
          <p:cNvSpPr/>
          <p:nvPr>
            <p:custDataLst>
              <p:tags r:id="rId2"/>
            </p:custDataLst>
          </p:nvPr>
        </p:nvSpPr>
        <p:spPr>
          <a:xfrm>
            <a:off x="1325245" y="5375910"/>
            <a:ext cx="2092960" cy="1170940"/>
          </a:xfrm>
          <a:prstGeom prst="homePlate">
            <a:avLst/>
          </a:prstGeom>
          <a:solidFill>
            <a:schemeClr val="accent6">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2000" b="1">
                <a:solidFill>
                  <a:schemeClr val="tx1"/>
                </a:solidFill>
              </a:rPr>
              <a:t>Scope 3</a:t>
            </a:r>
            <a:endParaRPr lang="en-US" sz="2000" b="1">
              <a:solidFill>
                <a:schemeClr val="tx1"/>
              </a:solidFill>
            </a:endParaRPr>
          </a:p>
        </p:txBody>
      </p:sp>
      <p:pic>
        <p:nvPicPr>
          <p:cNvPr id="8" name="Content Placeholder 7" descr="PT Pungkook Indonesia One Logo"/>
          <p:cNvPicPr>
            <a:picLocks noChangeAspect="1"/>
          </p:cNvPicPr>
          <p:nvPr>
            <p:ph sz="half" idx="1"/>
          </p:nvPr>
        </p:nvPicPr>
        <p:blipFill>
          <a:blip r:embed="rId3"/>
          <a:stretch>
            <a:fillRect/>
          </a:stretch>
        </p:blipFill>
        <p:spPr>
          <a:xfrm>
            <a:off x="43180" y="22860"/>
            <a:ext cx="3960000" cy="363485"/>
          </a:xfrm>
          <a:prstGeom prst="rect">
            <a:avLst/>
          </a:prstGeom>
        </p:spPr>
      </p:pic>
      <p:sp>
        <p:nvSpPr>
          <p:cNvPr id="9" name="Title 8"/>
          <p:cNvSpPr>
            <a:spLocks noGrp="1"/>
          </p:cNvSpPr>
          <p:nvPr>
            <p:ph type="title"/>
          </p:nvPr>
        </p:nvSpPr>
        <p:spPr>
          <a:xfrm>
            <a:off x="838200" y="386080"/>
            <a:ext cx="10515600" cy="1325563"/>
          </a:xfrm>
        </p:spPr>
        <p:txBody>
          <a:bodyPr/>
          <a:p>
            <a:pPr algn="ctr"/>
            <a:r>
              <a:rPr lang="en-US" b="1"/>
              <a:t>GREENHOUSE GAS EMISSIONS</a:t>
            </a:r>
            <a:endParaRPr lang="en-US" b="1"/>
          </a:p>
        </p:txBody>
      </p:sp>
      <p:pic>
        <p:nvPicPr>
          <p:cNvPr id="10" name="Picture 9"/>
          <p:cNvPicPr/>
          <p:nvPr/>
        </p:nvPicPr>
        <p:blipFill>
          <a:blip r:embed="rId4"/>
          <a:stretch>
            <a:fillRect/>
          </a:stretch>
        </p:blipFill>
        <p:spPr>
          <a:xfrm>
            <a:off x="421005" y="3524250"/>
            <a:ext cx="904240" cy="983615"/>
          </a:xfrm>
          <a:prstGeom prst="rect">
            <a:avLst/>
          </a:prstGeom>
        </p:spPr>
      </p:pic>
      <p:pic>
        <p:nvPicPr>
          <p:cNvPr id="16" name="Picture 15"/>
          <p:cNvPicPr/>
          <p:nvPr/>
        </p:nvPicPr>
        <p:blipFill>
          <a:blip r:embed="rId5"/>
          <a:stretch>
            <a:fillRect/>
          </a:stretch>
        </p:blipFill>
        <p:spPr>
          <a:xfrm>
            <a:off x="248920" y="1803400"/>
            <a:ext cx="986790" cy="918845"/>
          </a:xfrm>
          <a:prstGeom prst="rect">
            <a:avLst/>
          </a:prstGeom>
        </p:spPr>
      </p:pic>
      <p:pic>
        <p:nvPicPr>
          <p:cNvPr id="18" name="Content Placeholder 17"/>
          <p:cNvPicPr>
            <a:picLocks noChangeAspect="1"/>
          </p:cNvPicPr>
          <p:nvPr>
            <p:ph sz="half" idx="2"/>
          </p:nvPr>
        </p:nvPicPr>
        <p:blipFill>
          <a:blip r:embed="rId6"/>
          <a:stretch>
            <a:fillRect/>
          </a:stretch>
        </p:blipFill>
        <p:spPr>
          <a:xfrm>
            <a:off x="293370" y="5634355"/>
            <a:ext cx="942340" cy="628650"/>
          </a:xfrm>
          <a:prstGeom prst="rect">
            <a:avLst/>
          </a:prstGeom>
        </p:spPr>
      </p:pic>
      <p:sp>
        <p:nvSpPr>
          <p:cNvPr id="19" name="Chevron 18"/>
          <p:cNvSpPr/>
          <p:nvPr/>
        </p:nvSpPr>
        <p:spPr>
          <a:xfrm>
            <a:off x="2944495" y="1724025"/>
            <a:ext cx="9246870" cy="1182370"/>
          </a:xfrm>
          <a:prstGeom prst="chevron">
            <a:avLst/>
          </a:prstGeom>
          <a:solidFill>
            <a:schemeClr val="accent6">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en-US" sz="1600">
                <a:solidFill>
                  <a:schemeClr val="tx1"/>
                </a:solidFill>
              </a:rPr>
              <a:t>Scope 1 covers emissions from sources owned or controlled directly by the company – for example from the combustion of fuel in our vehicle fleet (if the vehicles are not electric), air conditioning, generators, etc.</a:t>
            </a:r>
            <a:endParaRPr lang="en-US" altLang="en-US" sz="1600">
              <a:solidFill>
                <a:schemeClr val="tx1"/>
              </a:solidFill>
            </a:endParaRPr>
          </a:p>
        </p:txBody>
      </p:sp>
      <p:sp>
        <p:nvSpPr>
          <p:cNvPr id="20" name="Chevron 19"/>
          <p:cNvSpPr/>
          <p:nvPr/>
        </p:nvSpPr>
        <p:spPr>
          <a:xfrm>
            <a:off x="2944495" y="3503295"/>
            <a:ext cx="9246870" cy="1182370"/>
          </a:xfrm>
          <a:prstGeom prst="chevron">
            <a:avLst/>
          </a:prstGeom>
          <a:solidFill>
            <a:schemeClr val="accent6">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en-US" sz="1600">
                <a:solidFill>
                  <a:schemeClr val="tx1"/>
                </a:solidFill>
              </a:rPr>
              <a:t>Scope 2 are emissions that a company causes indirectly and come from where the energy it purchases and uses is produced. For example, the emissions caused when generating the electricity that we use.</a:t>
            </a:r>
            <a:endParaRPr lang="en-US" altLang="en-US" sz="1600">
              <a:solidFill>
                <a:schemeClr val="tx1"/>
              </a:solidFill>
            </a:endParaRPr>
          </a:p>
        </p:txBody>
      </p:sp>
      <p:sp>
        <p:nvSpPr>
          <p:cNvPr id="21" name="Chevron 20"/>
          <p:cNvSpPr/>
          <p:nvPr/>
        </p:nvSpPr>
        <p:spPr>
          <a:xfrm>
            <a:off x="2944495" y="5363210"/>
            <a:ext cx="9247505" cy="1195070"/>
          </a:xfrm>
          <a:prstGeom prst="chevron">
            <a:avLst/>
          </a:prstGeom>
          <a:solidFill>
            <a:schemeClr val="accent6">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en-US" sz="1600">
                <a:solidFill>
                  <a:schemeClr val="tx1"/>
                </a:solidFill>
              </a:rPr>
              <a:t>Scope 3 encompasses emissions that are not produced by the company itself and are not the result of activities from assets owned or controlled by them, but by those that it’s indirectly responsible for up and down its value chain. An example of this is when we buy, use and dispose of products from suppliers. Scope 3 emissions include all sources not within the scope 1 and 2 boundaries</a:t>
            </a:r>
            <a:endParaRPr lang="en-US" altLang="en-US" sz="160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8" name="Content Placeholder 7" descr="PT Pungkook Indonesia One Logo"/>
          <p:cNvPicPr>
            <a:picLocks noChangeAspect="1"/>
          </p:cNvPicPr>
          <p:nvPr>
            <p:ph idx="1"/>
          </p:nvPr>
        </p:nvPicPr>
        <p:blipFill>
          <a:blip r:embed="rId1"/>
          <a:stretch>
            <a:fillRect/>
          </a:stretch>
        </p:blipFill>
        <p:spPr>
          <a:xfrm>
            <a:off x="12700" y="12700"/>
            <a:ext cx="3958722" cy="363600"/>
          </a:xfrm>
          <a:prstGeom prst="rect">
            <a:avLst/>
          </a:prstGeom>
        </p:spPr>
      </p:pic>
      <p:grpSp>
        <p:nvGrpSpPr>
          <p:cNvPr id="18790" name="Google Shape;18790;p46"/>
          <p:cNvGrpSpPr/>
          <p:nvPr/>
        </p:nvGrpSpPr>
        <p:grpSpPr>
          <a:xfrm>
            <a:off x="-1270" y="5222875"/>
            <a:ext cx="9146540" cy="1157605"/>
            <a:chOff x="-1150" y="3988170"/>
            <a:chExt cx="9146287" cy="1154150"/>
          </a:xfrm>
          <a:solidFill>
            <a:schemeClr val="accent6">
              <a:lumMod val="75000"/>
            </a:schemeClr>
          </a:solidFill>
        </p:grpSpPr>
        <p:sp>
          <p:nvSpPr>
            <p:cNvPr id="18791" name="Google Shape;18791;p46"/>
            <p:cNvSpPr/>
            <p:nvPr/>
          </p:nvSpPr>
          <p:spPr>
            <a:xfrm>
              <a:off x="-1150" y="3988170"/>
              <a:ext cx="9146287" cy="1154150"/>
            </a:xfrm>
            <a:custGeom>
              <a:avLst/>
              <a:gdLst/>
              <a:ahLst/>
              <a:cxnLst/>
              <a:rect l="l" t="t" r="r" b="b"/>
              <a:pathLst>
                <a:path w="1839374" h="486470" extrusionOk="0">
                  <a:moveTo>
                    <a:pt x="1839375" y="265749"/>
                  </a:moveTo>
                  <a:cubicBezTo>
                    <a:pt x="1614456" y="294882"/>
                    <a:pt x="1383471" y="258855"/>
                    <a:pt x="1161921" y="205256"/>
                  </a:cubicBezTo>
                  <a:cubicBezTo>
                    <a:pt x="911912" y="144762"/>
                    <a:pt x="666724" y="61927"/>
                    <a:pt x="412310" y="23879"/>
                  </a:cubicBezTo>
                  <a:cubicBezTo>
                    <a:pt x="275979" y="3455"/>
                    <a:pt x="137731" y="-3854"/>
                    <a:pt x="0" y="1900"/>
                  </a:cubicBezTo>
                  <a:lnTo>
                    <a:pt x="0" y="486470"/>
                  </a:lnTo>
                  <a:lnTo>
                    <a:pt x="1839323" y="486470"/>
                  </a:lnTo>
                  <a:lnTo>
                    <a:pt x="1839323" y="265801"/>
                  </a:ln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792" name="Google Shape;18792;p46"/>
            <p:cNvSpPr/>
            <p:nvPr/>
          </p:nvSpPr>
          <p:spPr>
            <a:xfrm>
              <a:off x="-1150" y="3988170"/>
              <a:ext cx="9146287" cy="1154150"/>
            </a:xfrm>
            <a:custGeom>
              <a:avLst/>
              <a:gdLst/>
              <a:ahLst/>
              <a:cxnLst/>
              <a:rect l="l" t="t" r="r" b="b"/>
              <a:pathLst>
                <a:path w="1839374" h="486470" extrusionOk="0">
                  <a:moveTo>
                    <a:pt x="1839375" y="265749"/>
                  </a:moveTo>
                  <a:cubicBezTo>
                    <a:pt x="1614456" y="294882"/>
                    <a:pt x="1383471" y="258855"/>
                    <a:pt x="1161921" y="205256"/>
                  </a:cubicBezTo>
                  <a:cubicBezTo>
                    <a:pt x="911912" y="144762"/>
                    <a:pt x="666724" y="61927"/>
                    <a:pt x="412310" y="23879"/>
                  </a:cubicBezTo>
                  <a:cubicBezTo>
                    <a:pt x="275979" y="3455"/>
                    <a:pt x="137731" y="-3854"/>
                    <a:pt x="0" y="1900"/>
                  </a:cubicBezTo>
                  <a:lnTo>
                    <a:pt x="0" y="486470"/>
                  </a:lnTo>
                  <a:lnTo>
                    <a:pt x="1839323" y="486470"/>
                  </a:lnTo>
                  <a:lnTo>
                    <a:pt x="1839323" y="265801"/>
                  </a:ln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8793" name="Google Shape;18793;p46"/>
          <p:cNvGrpSpPr/>
          <p:nvPr/>
        </p:nvGrpSpPr>
        <p:grpSpPr>
          <a:xfrm flipH="1">
            <a:off x="3045460" y="5235575"/>
            <a:ext cx="9146540" cy="1681480"/>
            <a:chOff x="-1150" y="3988170"/>
            <a:chExt cx="9146287" cy="1154150"/>
          </a:xfrm>
          <a:solidFill>
            <a:schemeClr val="accent6">
              <a:lumMod val="40000"/>
              <a:lumOff val="60000"/>
            </a:schemeClr>
          </a:solidFill>
        </p:grpSpPr>
        <p:sp>
          <p:nvSpPr>
            <p:cNvPr id="18794" name="Google Shape;18794;p46"/>
            <p:cNvSpPr/>
            <p:nvPr/>
          </p:nvSpPr>
          <p:spPr>
            <a:xfrm>
              <a:off x="-1150" y="3988170"/>
              <a:ext cx="9146287" cy="1154150"/>
            </a:xfrm>
            <a:custGeom>
              <a:avLst/>
              <a:gdLst/>
              <a:ahLst/>
              <a:cxnLst/>
              <a:rect l="l" t="t" r="r" b="b"/>
              <a:pathLst>
                <a:path w="1839374" h="486470" extrusionOk="0">
                  <a:moveTo>
                    <a:pt x="1839375" y="265749"/>
                  </a:moveTo>
                  <a:cubicBezTo>
                    <a:pt x="1614456" y="294882"/>
                    <a:pt x="1383471" y="258855"/>
                    <a:pt x="1161921" y="205256"/>
                  </a:cubicBezTo>
                  <a:cubicBezTo>
                    <a:pt x="911912" y="144762"/>
                    <a:pt x="666724" y="61927"/>
                    <a:pt x="412310" y="23879"/>
                  </a:cubicBezTo>
                  <a:cubicBezTo>
                    <a:pt x="275979" y="3455"/>
                    <a:pt x="137731" y="-3854"/>
                    <a:pt x="0" y="1900"/>
                  </a:cubicBezTo>
                  <a:lnTo>
                    <a:pt x="0" y="486470"/>
                  </a:lnTo>
                  <a:lnTo>
                    <a:pt x="1839323" y="486470"/>
                  </a:lnTo>
                  <a:lnTo>
                    <a:pt x="1839323" y="265801"/>
                  </a:ln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795" name="Google Shape;18795;p46"/>
            <p:cNvSpPr/>
            <p:nvPr/>
          </p:nvSpPr>
          <p:spPr>
            <a:xfrm>
              <a:off x="-1150" y="3988170"/>
              <a:ext cx="9146287" cy="1154150"/>
            </a:xfrm>
            <a:custGeom>
              <a:avLst/>
              <a:gdLst/>
              <a:ahLst/>
              <a:cxnLst/>
              <a:rect l="l" t="t" r="r" b="b"/>
              <a:pathLst>
                <a:path w="1839374" h="486470" extrusionOk="0">
                  <a:moveTo>
                    <a:pt x="1839375" y="265749"/>
                  </a:moveTo>
                  <a:cubicBezTo>
                    <a:pt x="1614456" y="294882"/>
                    <a:pt x="1383471" y="258855"/>
                    <a:pt x="1161921" y="205256"/>
                  </a:cubicBezTo>
                  <a:cubicBezTo>
                    <a:pt x="911912" y="144762"/>
                    <a:pt x="666724" y="61927"/>
                    <a:pt x="412310" y="23879"/>
                  </a:cubicBezTo>
                  <a:cubicBezTo>
                    <a:pt x="275979" y="3455"/>
                    <a:pt x="137731" y="-3854"/>
                    <a:pt x="0" y="1900"/>
                  </a:cubicBezTo>
                  <a:lnTo>
                    <a:pt x="0" y="486470"/>
                  </a:lnTo>
                  <a:lnTo>
                    <a:pt x="1839323" y="486470"/>
                  </a:lnTo>
                  <a:lnTo>
                    <a:pt x="1839323" y="265801"/>
                  </a:ln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8796" name="Google Shape;18796;p46"/>
          <p:cNvGrpSpPr/>
          <p:nvPr/>
        </p:nvGrpSpPr>
        <p:grpSpPr>
          <a:xfrm>
            <a:off x="0" y="6091555"/>
            <a:ext cx="12192000" cy="780415"/>
            <a:chOff x="-1150" y="3988170"/>
            <a:chExt cx="9146287" cy="1154150"/>
          </a:xfrm>
          <a:solidFill>
            <a:schemeClr val="accent6">
              <a:lumMod val="50000"/>
            </a:schemeClr>
          </a:solidFill>
        </p:grpSpPr>
        <p:sp>
          <p:nvSpPr>
            <p:cNvPr id="18797" name="Google Shape;18797;p46"/>
            <p:cNvSpPr/>
            <p:nvPr/>
          </p:nvSpPr>
          <p:spPr>
            <a:xfrm>
              <a:off x="-1150" y="3988170"/>
              <a:ext cx="9146287" cy="1154150"/>
            </a:xfrm>
            <a:custGeom>
              <a:avLst/>
              <a:gdLst/>
              <a:ahLst/>
              <a:cxnLst/>
              <a:rect l="l" t="t" r="r" b="b"/>
              <a:pathLst>
                <a:path w="1839374" h="486470" extrusionOk="0">
                  <a:moveTo>
                    <a:pt x="1839375" y="265749"/>
                  </a:moveTo>
                  <a:cubicBezTo>
                    <a:pt x="1614456" y="294882"/>
                    <a:pt x="1383471" y="258855"/>
                    <a:pt x="1161921" y="205256"/>
                  </a:cubicBezTo>
                  <a:cubicBezTo>
                    <a:pt x="911912" y="144762"/>
                    <a:pt x="666724" y="61927"/>
                    <a:pt x="412310" y="23879"/>
                  </a:cubicBezTo>
                  <a:cubicBezTo>
                    <a:pt x="275979" y="3455"/>
                    <a:pt x="137731" y="-3854"/>
                    <a:pt x="0" y="1900"/>
                  </a:cubicBezTo>
                  <a:lnTo>
                    <a:pt x="0" y="486470"/>
                  </a:lnTo>
                  <a:lnTo>
                    <a:pt x="1839323" y="486470"/>
                  </a:lnTo>
                  <a:lnTo>
                    <a:pt x="1839323" y="265801"/>
                  </a:ln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798" name="Google Shape;18798;p46"/>
            <p:cNvSpPr/>
            <p:nvPr/>
          </p:nvSpPr>
          <p:spPr>
            <a:xfrm>
              <a:off x="-1150" y="3988170"/>
              <a:ext cx="9146287" cy="1154150"/>
            </a:xfrm>
            <a:custGeom>
              <a:avLst/>
              <a:gdLst/>
              <a:ahLst/>
              <a:cxnLst/>
              <a:rect l="l" t="t" r="r" b="b"/>
              <a:pathLst>
                <a:path w="1839374" h="486470" extrusionOk="0">
                  <a:moveTo>
                    <a:pt x="1839375" y="265749"/>
                  </a:moveTo>
                  <a:cubicBezTo>
                    <a:pt x="1614456" y="294882"/>
                    <a:pt x="1383471" y="258855"/>
                    <a:pt x="1161921" y="205256"/>
                  </a:cubicBezTo>
                  <a:cubicBezTo>
                    <a:pt x="911912" y="144762"/>
                    <a:pt x="666724" y="61927"/>
                    <a:pt x="412310" y="23879"/>
                  </a:cubicBezTo>
                  <a:cubicBezTo>
                    <a:pt x="275979" y="3455"/>
                    <a:pt x="137731" y="-3854"/>
                    <a:pt x="0" y="1900"/>
                  </a:cubicBezTo>
                  <a:lnTo>
                    <a:pt x="0" y="486470"/>
                  </a:lnTo>
                  <a:lnTo>
                    <a:pt x="1839323" y="486470"/>
                  </a:lnTo>
                  <a:lnTo>
                    <a:pt x="1839323" y="265801"/>
                  </a:ln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pic>
        <p:nvPicPr>
          <p:cNvPr id="10" name="Picture 9"/>
          <p:cNvPicPr>
            <a:picLocks noChangeAspect="1"/>
          </p:cNvPicPr>
          <p:nvPr/>
        </p:nvPicPr>
        <p:blipFill>
          <a:blip r:embed="rId2">
            <a:clrChange>
              <a:clrFrom>
                <a:srgbClr val="FFFFFF">
                  <a:alpha val="100000"/>
                </a:srgbClr>
              </a:clrFrom>
              <a:clrTo>
                <a:srgbClr val="FFFFFF">
                  <a:alpha val="100000"/>
                  <a:alpha val="0"/>
                </a:srgbClr>
              </a:clrTo>
            </a:clrChange>
          </a:blip>
          <a:srcRect l="4821" t="7926" r="2949" b="8542"/>
          <a:stretch>
            <a:fillRect/>
          </a:stretch>
        </p:blipFill>
        <p:spPr>
          <a:xfrm>
            <a:off x="9636760" y="5606415"/>
            <a:ext cx="2502535" cy="1378585"/>
          </a:xfrm>
          <a:prstGeom prst="rect">
            <a:avLst/>
          </a:prstGeom>
        </p:spPr>
      </p:pic>
      <p:grpSp>
        <p:nvGrpSpPr>
          <p:cNvPr id="19027" name="Google Shape;19027;p46"/>
          <p:cNvGrpSpPr/>
          <p:nvPr/>
        </p:nvGrpSpPr>
        <p:grpSpPr>
          <a:xfrm>
            <a:off x="541609" y="5089308"/>
            <a:ext cx="1329231" cy="1519665"/>
            <a:chOff x="208196" y="3850915"/>
            <a:chExt cx="1010054" cy="1154761"/>
          </a:xfrm>
          <a:solidFill>
            <a:schemeClr val="accent6">
              <a:lumMod val="40000"/>
              <a:lumOff val="60000"/>
            </a:schemeClr>
          </a:solidFill>
        </p:grpSpPr>
        <p:grpSp>
          <p:nvGrpSpPr>
            <p:cNvPr id="19028" name="Google Shape;19028;p46"/>
            <p:cNvGrpSpPr/>
            <p:nvPr/>
          </p:nvGrpSpPr>
          <p:grpSpPr>
            <a:xfrm>
              <a:off x="272389" y="3850915"/>
              <a:ext cx="945861" cy="1154761"/>
              <a:chOff x="370939" y="3828103"/>
              <a:chExt cx="945861" cy="1154761"/>
            </a:xfrm>
            <a:grpFill/>
          </p:grpSpPr>
          <p:sp>
            <p:nvSpPr>
              <p:cNvPr id="19029" name="Google Shape;19029;p46"/>
              <p:cNvSpPr/>
              <p:nvPr/>
            </p:nvSpPr>
            <p:spPr>
              <a:xfrm>
                <a:off x="390115" y="4679145"/>
                <a:ext cx="459954" cy="300661"/>
              </a:xfrm>
              <a:custGeom>
                <a:avLst/>
                <a:gdLst/>
                <a:ahLst/>
                <a:cxnLst/>
                <a:rect l="l" t="t" r="r" b="b"/>
                <a:pathLst>
                  <a:path w="459954" h="300661" extrusionOk="0">
                    <a:moveTo>
                      <a:pt x="445433" y="300662"/>
                    </a:moveTo>
                    <a:cubicBezTo>
                      <a:pt x="445433" y="300662"/>
                      <a:pt x="79932" y="286355"/>
                      <a:pt x="34679" y="281327"/>
                    </a:cubicBezTo>
                    <a:cubicBezTo>
                      <a:pt x="16691" y="248773"/>
                      <a:pt x="19801" y="43448"/>
                      <a:pt x="0" y="4466"/>
                    </a:cubicBezTo>
                    <a:cubicBezTo>
                      <a:pt x="53133" y="-7249"/>
                      <a:pt x="357518" y="7525"/>
                      <a:pt x="411324" y="9806"/>
                    </a:cubicBezTo>
                    <a:cubicBezTo>
                      <a:pt x="411169" y="57962"/>
                      <a:pt x="434755" y="107363"/>
                      <a:pt x="443411" y="155052"/>
                    </a:cubicBezTo>
                    <a:cubicBezTo>
                      <a:pt x="447869" y="179571"/>
                      <a:pt x="451187" y="202950"/>
                      <a:pt x="454297" y="227779"/>
                    </a:cubicBezTo>
                    <a:cubicBezTo>
                      <a:pt x="458133" y="258674"/>
                      <a:pt x="468500" y="285266"/>
                      <a:pt x="445381" y="300662"/>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30" name="Google Shape;19030;p46"/>
              <p:cNvSpPr/>
              <p:nvPr/>
            </p:nvSpPr>
            <p:spPr>
              <a:xfrm>
                <a:off x="390115" y="4679145"/>
                <a:ext cx="459954" cy="300661"/>
              </a:xfrm>
              <a:custGeom>
                <a:avLst/>
                <a:gdLst/>
                <a:ahLst/>
                <a:cxnLst/>
                <a:rect l="l" t="t" r="r" b="b"/>
                <a:pathLst>
                  <a:path w="459954" h="300661" extrusionOk="0">
                    <a:moveTo>
                      <a:pt x="445433" y="300662"/>
                    </a:moveTo>
                    <a:cubicBezTo>
                      <a:pt x="445433" y="300662"/>
                      <a:pt x="79932" y="286355"/>
                      <a:pt x="34679" y="281327"/>
                    </a:cubicBezTo>
                    <a:cubicBezTo>
                      <a:pt x="16691" y="248773"/>
                      <a:pt x="19801" y="43448"/>
                      <a:pt x="0" y="4466"/>
                    </a:cubicBezTo>
                    <a:cubicBezTo>
                      <a:pt x="53133" y="-7249"/>
                      <a:pt x="357518" y="7525"/>
                      <a:pt x="411324" y="9806"/>
                    </a:cubicBezTo>
                    <a:cubicBezTo>
                      <a:pt x="411169" y="57962"/>
                      <a:pt x="434755" y="107363"/>
                      <a:pt x="443411" y="155052"/>
                    </a:cubicBezTo>
                    <a:cubicBezTo>
                      <a:pt x="447869" y="179571"/>
                      <a:pt x="451187" y="202950"/>
                      <a:pt x="454297" y="227779"/>
                    </a:cubicBezTo>
                    <a:cubicBezTo>
                      <a:pt x="458133" y="258674"/>
                      <a:pt x="468500" y="285266"/>
                      <a:pt x="445381" y="300662"/>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31" name="Google Shape;19031;p46"/>
              <p:cNvSpPr/>
              <p:nvPr/>
            </p:nvSpPr>
            <p:spPr>
              <a:xfrm>
                <a:off x="514886" y="3828103"/>
                <a:ext cx="421797" cy="404424"/>
              </a:xfrm>
              <a:custGeom>
                <a:avLst/>
                <a:gdLst/>
                <a:ahLst/>
                <a:cxnLst/>
                <a:rect l="l" t="t" r="r" b="b"/>
                <a:pathLst>
                  <a:path w="421797" h="404424" extrusionOk="0">
                    <a:moveTo>
                      <a:pt x="217196" y="404425"/>
                    </a:moveTo>
                    <a:cubicBezTo>
                      <a:pt x="239849" y="392088"/>
                      <a:pt x="268877" y="393902"/>
                      <a:pt x="285828" y="367724"/>
                    </a:cubicBezTo>
                    <a:cubicBezTo>
                      <a:pt x="233577" y="315473"/>
                      <a:pt x="-4613" y="373323"/>
                      <a:pt x="56398" y="233364"/>
                    </a:cubicBezTo>
                    <a:cubicBezTo>
                      <a:pt x="96313" y="141924"/>
                      <a:pt x="279296" y="239947"/>
                      <a:pt x="327090" y="129535"/>
                    </a:cubicBezTo>
                    <a:cubicBezTo>
                      <a:pt x="337924" y="80134"/>
                      <a:pt x="245810" y="46337"/>
                      <a:pt x="187442" y="36591"/>
                    </a:cubicBezTo>
                    <a:cubicBezTo>
                      <a:pt x="125860" y="26328"/>
                      <a:pt x="62619" y="6215"/>
                      <a:pt x="0" y="5126"/>
                    </a:cubicBezTo>
                    <a:cubicBezTo>
                      <a:pt x="104451" y="5748"/>
                      <a:pt x="359695" y="-31885"/>
                      <a:pt x="412776" y="87910"/>
                    </a:cubicBezTo>
                    <a:cubicBezTo>
                      <a:pt x="433614" y="134925"/>
                      <a:pt x="417390" y="207186"/>
                      <a:pt x="374054" y="224344"/>
                    </a:cubicBezTo>
                    <a:cubicBezTo>
                      <a:pt x="317552" y="246685"/>
                      <a:pt x="116270" y="211022"/>
                      <a:pt x="119121" y="255083"/>
                    </a:cubicBezTo>
                    <a:cubicBezTo>
                      <a:pt x="115233" y="335378"/>
                      <a:pt x="246795" y="284786"/>
                      <a:pt x="304748" y="327084"/>
                    </a:cubicBezTo>
                    <a:cubicBezTo>
                      <a:pt x="317397" y="336311"/>
                      <a:pt x="329682" y="353417"/>
                      <a:pt x="326053" y="368139"/>
                    </a:cubicBezTo>
                    <a:cubicBezTo>
                      <a:pt x="313457" y="419198"/>
                      <a:pt x="256385" y="396338"/>
                      <a:pt x="217196" y="404425"/>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32" name="Google Shape;19032;p46"/>
              <p:cNvSpPr/>
              <p:nvPr/>
            </p:nvSpPr>
            <p:spPr>
              <a:xfrm>
                <a:off x="743330" y="4224218"/>
                <a:ext cx="61271" cy="168204"/>
              </a:xfrm>
              <a:custGeom>
                <a:avLst/>
                <a:gdLst/>
                <a:ahLst/>
                <a:cxnLst/>
                <a:rect l="l" t="t" r="r" b="b"/>
                <a:pathLst>
                  <a:path w="61271" h="168204" extrusionOk="0">
                    <a:moveTo>
                      <a:pt x="49763" y="224"/>
                    </a:moveTo>
                    <a:cubicBezTo>
                      <a:pt x="34938" y="-398"/>
                      <a:pt x="13426" y="-139"/>
                      <a:pt x="0" y="6548"/>
                    </a:cubicBezTo>
                    <a:cubicBezTo>
                      <a:pt x="1814" y="62584"/>
                      <a:pt x="11197" y="113746"/>
                      <a:pt x="17469" y="168071"/>
                    </a:cubicBezTo>
                    <a:cubicBezTo>
                      <a:pt x="29029" y="168797"/>
                      <a:pt x="51007" y="166516"/>
                      <a:pt x="61271" y="162110"/>
                    </a:cubicBezTo>
                    <a:cubicBezTo>
                      <a:pt x="61064" y="155838"/>
                      <a:pt x="54480" y="46514"/>
                      <a:pt x="49763" y="172"/>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33" name="Google Shape;19033;p46"/>
              <p:cNvSpPr/>
              <p:nvPr/>
            </p:nvSpPr>
            <p:spPr>
              <a:xfrm>
                <a:off x="723009" y="4213089"/>
                <a:ext cx="86749" cy="41058"/>
              </a:xfrm>
              <a:custGeom>
                <a:avLst/>
                <a:gdLst/>
                <a:ahLst/>
                <a:cxnLst/>
                <a:rect l="l" t="t" r="r" b="b"/>
                <a:pathLst>
                  <a:path w="86749" h="41058" extrusionOk="0">
                    <a:moveTo>
                      <a:pt x="80348" y="52"/>
                    </a:moveTo>
                    <a:cubicBezTo>
                      <a:pt x="88642" y="-519"/>
                      <a:pt x="86620" y="18402"/>
                      <a:pt x="86309" y="26644"/>
                    </a:cubicBezTo>
                    <a:cubicBezTo>
                      <a:pt x="86257" y="28355"/>
                      <a:pt x="85117" y="29754"/>
                      <a:pt x="83510" y="30272"/>
                    </a:cubicBezTo>
                    <a:cubicBezTo>
                      <a:pt x="66767" y="35871"/>
                      <a:pt x="33280" y="43543"/>
                      <a:pt x="17159" y="40277"/>
                    </a:cubicBezTo>
                    <a:cubicBezTo>
                      <a:pt x="-103" y="36804"/>
                      <a:pt x="416" y="31102"/>
                      <a:pt x="1" y="14825"/>
                    </a:cubicBezTo>
                    <a:cubicBezTo>
                      <a:pt x="-51" y="11715"/>
                      <a:pt x="1919" y="8916"/>
                      <a:pt x="4926" y="7931"/>
                    </a:cubicBezTo>
                    <a:cubicBezTo>
                      <a:pt x="29652" y="-156"/>
                      <a:pt x="54481" y="2229"/>
                      <a:pt x="80296" y="0"/>
                    </a:cubicBezTo>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9034" name="Google Shape;19034;p46"/>
              <p:cNvGrpSpPr/>
              <p:nvPr/>
            </p:nvGrpSpPr>
            <p:grpSpPr>
              <a:xfrm>
                <a:off x="642492" y="4785319"/>
                <a:ext cx="83266" cy="127928"/>
                <a:chOff x="5845042" y="4855706"/>
                <a:chExt cx="83266" cy="127928"/>
              </a:xfrm>
              <a:grpFill/>
            </p:grpSpPr>
            <p:sp>
              <p:nvSpPr>
                <p:cNvPr id="19035" name="Google Shape;19035;p46"/>
                <p:cNvSpPr/>
                <p:nvPr/>
              </p:nvSpPr>
              <p:spPr>
                <a:xfrm>
                  <a:off x="5845042" y="4855706"/>
                  <a:ext cx="83266" cy="127928"/>
                </a:xfrm>
                <a:custGeom>
                  <a:avLst/>
                  <a:gdLst/>
                  <a:ahLst/>
                  <a:cxnLst/>
                  <a:rect l="l" t="t" r="r" b="b"/>
                  <a:pathLst>
                    <a:path w="83266" h="127928" extrusionOk="0">
                      <a:moveTo>
                        <a:pt x="2660" y="127929"/>
                      </a:moveTo>
                      <a:cubicBezTo>
                        <a:pt x="4733" y="88689"/>
                        <a:pt x="-17660" y="2588"/>
                        <a:pt x="39101" y="48"/>
                      </a:cubicBezTo>
                      <a:cubicBezTo>
                        <a:pt x="94307" y="-2389"/>
                        <a:pt x="76994" y="89414"/>
                        <a:pt x="83266" y="124922"/>
                      </a:cubicBezTo>
                      <a:cubicBezTo>
                        <a:pt x="60613" y="126166"/>
                        <a:pt x="37909" y="126633"/>
                        <a:pt x="2660" y="127929"/>
                      </a:cubicBezTo>
                      <a:close/>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36" name="Google Shape;19036;p46"/>
                <p:cNvSpPr/>
                <p:nvPr/>
              </p:nvSpPr>
              <p:spPr>
                <a:xfrm>
                  <a:off x="5880928" y="4858397"/>
                  <a:ext cx="9124" cy="123319"/>
                </a:xfrm>
                <a:custGeom>
                  <a:avLst/>
                  <a:gdLst/>
                  <a:ahLst/>
                  <a:cxnLst/>
                  <a:rect l="l" t="t" r="r" b="b"/>
                  <a:pathLst>
                    <a:path w="9124" h="123319" extrusionOk="0">
                      <a:moveTo>
                        <a:pt x="1" y="0"/>
                      </a:moveTo>
                      <a:cubicBezTo>
                        <a:pt x="-102" y="27940"/>
                        <a:pt x="5807" y="56035"/>
                        <a:pt x="7155" y="84027"/>
                      </a:cubicBezTo>
                      <a:cubicBezTo>
                        <a:pt x="7777" y="97194"/>
                        <a:pt x="8140" y="110360"/>
                        <a:pt x="9125" y="123319"/>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37" name="Google Shape;19037;p46"/>
                <p:cNvSpPr/>
                <p:nvPr/>
              </p:nvSpPr>
              <p:spPr>
                <a:xfrm>
                  <a:off x="5847028" y="4900800"/>
                  <a:ext cx="76977" cy="1969"/>
                </a:xfrm>
                <a:custGeom>
                  <a:avLst/>
                  <a:gdLst/>
                  <a:ahLst/>
                  <a:cxnLst/>
                  <a:rect l="l" t="t" r="r" b="b"/>
                  <a:pathLst>
                    <a:path w="76977" h="1969" extrusionOk="0">
                      <a:moveTo>
                        <a:pt x="0" y="1970"/>
                      </a:moveTo>
                      <a:cubicBezTo>
                        <a:pt x="25867" y="1970"/>
                        <a:pt x="51215" y="0"/>
                        <a:pt x="76978" y="0"/>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38" name="Google Shape;19038;p46"/>
                <p:cNvSpPr/>
                <p:nvPr/>
              </p:nvSpPr>
              <p:spPr>
                <a:xfrm>
                  <a:off x="5848323" y="4941752"/>
                  <a:ext cx="76977" cy="4056"/>
                </a:xfrm>
                <a:custGeom>
                  <a:avLst/>
                  <a:gdLst/>
                  <a:ahLst/>
                  <a:cxnLst/>
                  <a:rect l="l" t="t" r="r" b="b"/>
                  <a:pathLst>
                    <a:path w="76977" h="4056" extrusionOk="0">
                      <a:moveTo>
                        <a:pt x="0" y="4042"/>
                      </a:moveTo>
                      <a:cubicBezTo>
                        <a:pt x="20372" y="4042"/>
                        <a:pt x="41418" y="4353"/>
                        <a:pt x="61634" y="2072"/>
                      </a:cubicBezTo>
                      <a:cubicBezTo>
                        <a:pt x="66766" y="1502"/>
                        <a:pt x="71535" y="-468"/>
                        <a:pt x="76978" y="102"/>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9039" name="Google Shape;19039;p46"/>
              <p:cNvSpPr/>
              <p:nvPr/>
            </p:nvSpPr>
            <p:spPr>
              <a:xfrm>
                <a:off x="494802" y="4829221"/>
                <a:ext cx="81815" cy="142003"/>
              </a:xfrm>
              <a:custGeom>
                <a:avLst/>
                <a:gdLst/>
                <a:ahLst/>
                <a:cxnLst/>
                <a:rect l="l" t="t" r="r" b="b"/>
                <a:pathLst>
                  <a:path w="81815" h="142003" extrusionOk="0">
                    <a:moveTo>
                      <a:pt x="3755" y="138041"/>
                    </a:moveTo>
                    <a:cubicBezTo>
                      <a:pt x="3755" y="138041"/>
                      <a:pt x="-340" y="17521"/>
                      <a:pt x="23" y="4354"/>
                    </a:cubicBezTo>
                    <a:lnTo>
                      <a:pt x="70936" y="0"/>
                    </a:lnTo>
                    <a:cubicBezTo>
                      <a:pt x="78141" y="33383"/>
                      <a:pt x="83635" y="128814"/>
                      <a:pt x="81251" y="141670"/>
                    </a:cubicBezTo>
                    <a:cubicBezTo>
                      <a:pt x="56577" y="142966"/>
                      <a:pt x="27445" y="140218"/>
                      <a:pt x="3755" y="138041"/>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40" name="Google Shape;19040;p46"/>
              <p:cNvSpPr/>
              <p:nvPr/>
            </p:nvSpPr>
            <p:spPr>
              <a:xfrm>
                <a:off x="559362" y="4895727"/>
                <a:ext cx="11300" cy="11300"/>
              </a:xfrm>
              <a:custGeom>
                <a:avLst/>
                <a:gdLst/>
                <a:ahLst/>
                <a:cxnLst/>
                <a:rect l="l" t="t" r="r" b="b"/>
                <a:pathLst>
                  <a:path w="11300" h="11300" extrusionOk="0">
                    <a:moveTo>
                      <a:pt x="11300" y="5650"/>
                    </a:moveTo>
                    <a:cubicBezTo>
                      <a:pt x="11300" y="8760"/>
                      <a:pt x="8760" y="11300"/>
                      <a:pt x="5650" y="11300"/>
                    </a:cubicBezTo>
                    <a:cubicBezTo>
                      <a:pt x="2540" y="11300"/>
                      <a:pt x="0" y="8760"/>
                      <a:pt x="0" y="5650"/>
                    </a:cubicBezTo>
                    <a:cubicBezTo>
                      <a:pt x="0" y="2540"/>
                      <a:pt x="2540" y="0"/>
                      <a:pt x="5650" y="0"/>
                    </a:cubicBezTo>
                    <a:cubicBezTo>
                      <a:pt x="8760" y="0"/>
                      <a:pt x="11300" y="2540"/>
                      <a:pt x="11300" y="5650"/>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41" name="Google Shape;19041;p46"/>
              <p:cNvSpPr/>
              <p:nvPr/>
            </p:nvSpPr>
            <p:spPr>
              <a:xfrm>
                <a:off x="782324" y="4452523"/>
                <a:ext cx="478803" cy="530341"/>
              </a:xfrm>
              <a:custGeom>
                <a:avLst/>
                <a:gdLst/>
                <a:ahLst/>
                <a:cxnLst/>
                <a:rect l="l" t="t" r="r" b="b"/>
                <a:pathLst>
                  <a:path w="478803" h="530341" extrusionOk="0">
                    <a:moveTo>
                      <a:pt x="478752" y="226578"/>
                    </a:moveTo>
                    <a:cubicBezTo>
                      <a:pt x="423235" y="150327"/>
                      <a:pt x="336875" y="49089"/>
                      <a:pt x="260416" y="0"/>
                    </a:cubicBezTo>
                    <a:cubicBezTo>
                      <a:pt x="214696" y="42040"/>
                      <a:pt x="7504" y="213256"/>
                      <a:pt x="714" y="241300"/>
                    </a:cubicBezTo>
                    <a:cubicBezTo>
                      <a:pt x="-6232" y="269810"/>
                      <a:pt x="39539" y="494989"/>
                      <a:pt x="50529" y="530342"/>
                    </a:cubicBezTo>
                    <a:cubicBezTo>
                      <a:pt x="180795" y="522307"/>
                      <a:pt x="312615" y="514687"/>
                      <a:pt x="442259" y="499447"/>
                    </a:cubicBezTo>
                    <a:cubicBezTo>
                      <a:pt x="452989" y="465494"/>
                      <a:pt x="478804" y="226578"/>
                      <a:pt x="478804" y="226578"/>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9042" name="Google Shape;19042;p46"/>
              <p:cNvGrpSpPr/>
              <p:nvPr/>
            </p:nvGrpSpPr>
            <p:grpSpPr>
              <a:xfrm>
                <a:off x="782327" y="4452523"/>
                <a:ext cx="478799" cy="530341"/>
                <a:chOff x="5984877" y="4522910"/>
                <a:chExt cx="478799" cy="530341"/>
              </a:xfrm>
              <a:grpFill/>
            </p:grpSpPr>
            <p:sp>
              <p:nvSpPr>
                <p:cNvPr id="19043" name="Google Shape;19043;p46"/>
                <p:cNvSpPr/>
                <p:nvPr/>
              </p:nvSpPr>
              <p:spPr>
                <a:xfrm>
                  <a:off x="6003367" y="4881510"/>
                  <a:ext cx="445018" cy="95853"/>
                </a:xfrm>
                <a:custGeom>
                  <a:avLst/>
                  <a:gdLst/>
                  <a:ahLst/>
                  <a:cxnLst/>
                  <a:rect l="l" t="t" r="r" b="b"/>
                  <a:pathLst>
                    <a:path w="445018" h="95853" extrusionOk="0">
                      <a:moveTo>
                        <a:pt x="423351" y="74444"/>
                      </a:moveTo>
                      <a:cubicBezTo>
                        <a:pt x="427290" y="74444"/>
                        <a:pt x="431334" y="74444"/>
                        <a:pt x="435325" y="74444"/>
                      </a:cubicBezTo>
                      <a:cubicBezTo>
                        <a:pt x="438539" y="51740"/>
                        <a:pt x="441856" y="25770"/>
                        <a:pt x="445018" y="59"/>
                      </a:cubicBezTo>
                      <a:cubicBezTo>
                        <a:pt x="436051" y="110"/>
                        <a:pt x="427135" y="59"/>
                        <a:pt x="418271" y="59"/>
                      </a:cubicBezTo>
                      <a:cubicBezTo>
                        <a:pt x="397640" y="-45"/>
                        <a:pt x="376335" y="-149"/>
                        <a:pt x="355704" y="1043"/>
                      </a:cubicBezTo>
                      <a:lnTo>
                        <a:pt x="0" y="22089"/>
                      </a:lnTo>
                      <a:cubicBezTo>
                        <a:pt x="4665" y="47437"/>
                        <a:pt x="9745" y="72993"/>
                        <a:pt x="14514" y="95853"/>
                      </a:cubicBezTo>
                      <a:lnTo>
                        <a:pt x="360162" y="75377"/>
                      </a:lnTo>
                      <a:cubicBezTo>
                        <a:pt x="381155" y="74133"/>
                        <a:pt x="402616" y="74237"/>
                        <a:pt x="423402" y="74341"/>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44" name="Google Shape;19044;p46"/>
                <p:cNvSpPr/>
                <p:nvPr/>
              </p:nvSpPr>
              <p:spPr>
                <a:xfrm>
                  <a:off x="6087965" y="4522910"/>
                  <a:ext cx="290648" cy="137315"/>
                </a:xfrm>
                <a:custGeom>
                  <a:avLst/>
                  <a:gdLst/>
                  <a:ahLst/>
                  <a:cxnLst/>
                  <a:rect l="l" t="t" r="r" b="b"/>
                  <a:pathLst>
                    <a:path w="290648" h="137315" extrusionOk="0">
                      <a:moveTo>
                        <a:pt x="290649" y="121039"/>
                      </a:moveTo>
                      <a:cubicBezTo>
                        <a:pt x="248039" y="73245"/>
                        <a:pt x="201075" y="28095"/>
                        <a:pt x="157324" y="0"/>
                      </a:cubicBezTo>
                      <a:cubicBezTo>
                        <a:pt x="132754" y="22549"/>
                        <a:pt x="61634" y="82420"/>
                        <a:pt x="0" y="137315"/>
                      </a:cubicBezTo>
                      <a:lnTo>
                        <a:pt x="258095" y="122024"/>
                      </a:lnTo>
                      <a:cubicBezTo>
                        <a:pt x="268877" y="121402"/>
                        <a:pt x="279763" y="121091"/>
                        <a:pt x="290649" y="120987"/>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45" name="Google Shape;19045;p46"/>
                <p:cNvSpPr/>
                <p:nvPr/>
              </p:nvSpPr>
              <p:spPr>
                <a:xfrm>
                  <a:off x="5990719" y="4806716"/>
                  <a:ext cx="466530" cy="86929"/>
                </a:xfrm>
                <a:custGeom>
                  <a:avLst/>
                  <a:gdLst/>
                  <a:ahLst/>
                  <a:cxnLst/>
                  <a:rect l="l" t="t" r="r" b="b"/>
                  <a:pathLst>
                    <a:path w="466530" h="86929" extrusionOk="0">
                      <a:moveTo>
                        <a:pt x="430971" y="64744"/>
                      </a:moveTo>
                      <a:cubicBezTo>
                        <a:pt x="440197" y="64744"/>
                        <a:pt x="449528" y="64796"/>
                        <a:pt x="458910" y="64744"/>
                      </a:cubicBezTo>
                      <a:cubicBezTo>
                        <a:pt x="461710" y="41677"/>
                        <a:pt x="464354" y="19179"/>
                        <a:pt x="466531" y="0"/>
                      </a:cubicBezTo>
                      <a:cubicBezTo>
                        <a:pt x="453468" y="259"/>
                        <a:pt x="440405" y="207"/>
                        <a:pt x="427549" y="103"/>
                      </a:cubicBezTo>
                      <a:cubicBezTo>
                        <a:pt x="406918" y="0"/>
                        <a:pt x="385614" y="-104"/>
                        <a:pt x="364931" y="1088"/>
                      </a:cubicBezTo>
                      <a:lnTo>
                        <a:pt x="0" y="22704"/>
                      </a:lnTo>
                      <a:cubicBezTo>
                        <a:pt x="2903" y="42195"/>
                        <a:pt x="6583" y="64277"/>
                        <a:pt x="10730" y="86930"/>
                      </a:cubicBezTo>
                      <a:lnTo>
                        <a:pt x="367730" y="65781"/>
                      </a:lnTo>
                      <a:cubicBezTo>
                        <a:pt x="388724" y="64536"/>
                        <a:pt x="410184" y="64640"/>
                        <a:pt x="430971" y="64744"/>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46" name="Google Shape;19046;p46"/>
                <p:cNvSpPr/>
                <p:nvPr/>
              </p:nvSpPr>
              <p:spPr>
                <a:xfrm>
                  <a:off x="6019955" y="4966107"/>
                  <a:ext cx="417285" cy="87144"/>
                </a:xfrm>
                <a:custGeom>
                  <a:avLst/>
                  <a:gdLst/>
                  <a:ahLst/>
                  <a:cxnLst/>
                  <a:rect l="l" t="t" r="r" b="b"/>
                  <a:pathLst>
                    <a:path w="417285" h="87144" extrusionOk="0">
                      <a:moveTo>
                        <a:pt x="406711" y="59"/>
                      </a:moveTo>
                      <a:cubicBezTo>
                        <a:pt x="386080" y="-45"/>
                        <a:pt x="364775" y="-149"/>
                        <a:pt x="344092" y="1043"/>
                      </a:cubicBezTo>
                      <a:lnTo>
                        <a:pt x="0" y="21415"/>
                      </a:lnTo>
                      <a:cubicBezTo>
                        <a:pt x="6583" y="52517"/>
                        <a:pt x="12389" y="77244"/>
                        <a:pt x="15447" y="87145"/>
                      </a:cubicBezTo>
                      <a:cubicBezTo>
                        <a:pt x="145713" y="79110"/>
                        <a:pt x="277534" y="71490"/>
                        <a:pt x="407178" y="56250"/>
                      </a:cubicBezTo>
                      <a:cubicBezTo>
                        <a:pt x="409821" y="47852"/>
                        <a:pt x="413398" y="26858"/>
                        <a:pt x="417286" y="59"/>
                      </a:cubicBezTo>
                      <a:cubicBezTo>
                        <a:pt x="413761" y="59"/>
                        <a:pt x="410236" y="59"/>
                        <a:pt x="406711" y="59"/>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47" name="Google Shape;19047;p46"/>
                <p:cNvSpPr/>
                <p:nvPr/>
              </p:nvSpPr>
              <p:spPr>
                <a:xfrm>
                  <a:off x="5984877" y="4729324"/>
                  <a:ext cx="478799" cy="89936"/>
                </a:xfrm>
                <a:custGeom>
                  <a:avLst/>
                  <a:gdLst/>
                  <a:ahLst/>
                  <a:cxnLst/>
                  <a:rect l="l" t="t" r="r" b="b"/>
                  <a:pathLst>
                    <a:path w="478799" h="89936" extrusionOk="0">
                      <a:moveTo>
                        <a:pt x="433495" y="67232"/>
                      </a:moveTo>
                      <a:cubicBezTo>
                        <a:pt x="446713" y="67284"/>
                        <a:pt x="460139" y="67388"/>
                        <a:pt x="473564" y="67077"/>
                      </a:cubicBezTo>
                      <a:cubicBezTo>
                        <a:pt x="476727" y="39085"/>
                        <a:pt x="478800" y="20165"/>
                        <a:pt x="478800" y="20165"/>
                      </a:cubicBezTo>
                      <a:cubicBezTo>
                        <a:pt x="474031" y="13633"/>
                        <a:pt x="469003" y="6842"/>
                        <a:pt x="463819" y="0"/>
                      </a:cubicBezTo>
                      <a:cubicBezTo>
                        <a:pt x="447335" y="570"/>
                        <a:pt x="430747" y="570"/>
                        <a:pt x="414471" y="467"/>
                      </a:cubicBezTo>
                      <a:cubicBezTo>
                        <a:pt x="393839" y="363"/>
                        <a:pt x="372535" y="259"/>
                        <a:pt x="351852" y="1452"/>
                      </a:cubicBezTo>
                      <a:lnTo>
                        <a:pt x="9004" y="21771"/>
                      </a:lnTo>
                      <a:cubicBezTo>
                        <a:pt x="4338" y="27525"/>
                        <a:pt x="1436" y="31983"/>
                        <a:pt x="710" y="34938"/>
                      </a:cubicBezTo>
                      <a:cubicBezTo>
                        <a:pt x="-1105" y="42299"/>
                        <a:pt x="710" y="62930"/>
                        <a:pt x="4442" y="89937"/>
                      </a:cubicBezTo>
                      <a:lnTo>
                        <a:pt x="370254" y="68269"/>
                      </a:lnTo>
                      <a:cubicBezTo>
                        <a:pt x="391248" y="67025"/>
                        <a:pt x="412708" y="67129"/>
                        <a:pt x="433495" y="67232"/>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48" name="Google Shape;19048;p46"/>
                <p:cNvSpPr/>
                <p:nvPr/>
              </p:nvSpPr>
              <p:spPr>
                <a:xfrm>
                  <a:off x="6003315" y="4654109"/>
                  <a:ext cx="437709" cy="86204"/>
                </a:xfrm>
                <a:custGeom>
                  <a:avLst/>
                  <a:gdLst/>
                  <a:ahLst/>
                  <a:cxnLst/>
                  <a:rect l="l" t="t" r="r" b="b"/>
                  <a:pathLst>
                    <a:path w="437709" h="86204" extrusionOk="0">
                      <a:moveTo>
                        <a:pt x="396033" y="65470"/>
                      </a:moveTo>
                      <a:cubicBezTo>
                        <a:pt x="409769" y="65521"/>
                        <a:pt x="423765" y="65573"/>
                        <a:pt x="437709" y="65262"/>
                      </a:cubicBezTo>
                      <a:cubicBezTo>
                        <a:pt x="421381" y="44061"/>
                        <a:pt x="403290" y="21875"/>
                        <a:pt x="384214" y="0"/>
                      </a:cubicBezTo>
                      <a:cubicBezTo>
                        <a:pt x="370529" y="0"/>
                        <a:pt x="356792" y="259"/>
                        <a:pt x="343315" y="1036"/>
                      </a:cubicBezTo>
                      <a:lnTo>
                        <a:pt x="72416" y="17054"/>
                      </a:lnTo>
                      <a:cubicBezTo>
                        <a:pt x="42817" y="43646"/>
                        <a:pt x="16484" y="68373"/>
                        <a:pt x="0" y="86204"/>
                      </a:cubicBezTo>
                      <a:lnTo>
                        <a:pt x="332792" y="66506"/>
                      </a:lnTo>
                      <a:cubicBezTo>
                        <a:pt x="353786" y="65262"/>
                        <a:pt x="375246" y="65366"/>
                        <a:pt x="396033" y="65470"/>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49" name="Google Shape;19049;p46"/>
                <p:cNvSpPr/>
                <p:nvPr/>
              </p:nvSpPr>
              <p:spPr>
                <a:xfrm>
                  <a:off x="5993933" y="4719371"/>
                  <a:ext cx="454712" cy="31724"/>
                </a:xfrm>
                <a:custGeom>
                  <a:avLst/>
                  <a:gdLst/>
                  <a:ahLst/>
                  <a:cxnLst/>
                  <a:rect l="l" t="t" r="r" b="b"/>
                  <a:pathLst>
                    <a:path w="454712" h="31724" extrusionOk="0">
                      <a:moveTo>
                        <a:pt x="405363" y="10419"/>
                      </a:moveTo>
                      <a:cubicBezTo>
                        <a:pt x="421640" y="10523"/>
                        <a:pt x="438228" y="10523"/>
                        <a:pt x="454712" y="9953"/>
                      </a:cubicBezTo>
                      <a:cubicBezTo>
                        <a:pt x="452224" y="6687"/>
                        <a:pt x="449684" y="3370"/>
                        <a:pt x="447144" y="0"/>
                      </a:cubicBezTo>
                      <a:cubicBezTo>
                        <a:pt x="433200" y="311"/>
                        <a:pt x="419204" y="259"/>
                        <a:pt x="405467" y="207"/>
                      </a:cubicBezTo>
                      <a:cubicBezTo>
                        <a:pt x="384681" y="104"/>
                        <a:pt x="363220" y="0"/>
                        <a:pt x="342226" y="1244"/>
                      </a:cubicBezTo>
                      <a:lnTo>
                        <a:pt x="9434" y="20942"/>
                      </a:lnTo>
                      <a:cubicBezTo>
                        <a:pt x="5754" y="24882"/>
                        <a:pt x="2592" y="28510"/>
                        <a:pt x="0" y="31724"/>
                      </a:cubicBezTo>
                      <a:lnTo>
                        <a:pt x="342848" y="11404"/>
                      </a:lnTo>
                      <a:cubicBezTo>
                        <a:pt x="363531" y="10160"/>
                        <a:pt x="384836" y="10315"/>
                        <a:pt x="405467" y="10419"/>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50" name="Google Shape;19050;p46"/>
                <p:cNvSpPr/>
                <p:nvPr/>
              </p:nvSpPr>
              <p:spPr>
                <a:xfrm>
                  <a:off x="5989319" y="4796452"/>
                  <a:ext cx="469122" cy="32968"/>
                </a:xfrm>
                <a:custGeom>
                  <a:avLst/>
                  <a:gdLst/>
                  <a:ahLst/>
                  <a:cxnLst/>
                  <a:rect l="l" t="t" r="r" b="b"/>
                  <a:pathLst>
                    <a:path w="469122" h="32968" extrusionOk="0">
                      <a:moveTo>
                        <a:pt x="428949" y="10315"/>
                      </a:moveTo>
                      <a:cubicBezTo>
                        <a:pt x="441805" y="10367"/>
                        <a:pt x="454867" y="10419"/>
                        <a:pt x="467930" y="10212"/>
                      </a:cubicBezTo>
                      <a:cubicBezTo>
                        <a:pt x="468345" y="6687"/>
                        <a:pt x="468708" y="3266"/>
                        <a:pt x="469122" y="0"/>
                      </a:cubicBezTo>
                      <a:cubicBezTo>
                        <a:pt x="455697" y="259"/>
                        <a:pt x="442271" y="208"/>
                        <a:pt x="429053" y="156"/>
                      </a:cubicBezTo>
                      <a:cubicBezTo>
                        <a:pt x="408266" y="52"/>
                        <a:pt x="386806" y="-52"/>
                        <a:pt x="365812" y="1192"/>
                      </a:cubicBezTo>
                      <a:lnTo>
                        <a:pt x="0" y="22860"/>
                      </a:lnTo>
                      <a:cubicBezTo>
                        <a:pt x="467" y="26126"/>
                        <a:pt x="933" y="29547"/>
                        <a:pt x="1452" y="32968"/>
                      </a:cubicBezTo>
                      <a:lnTo>
                        <a:pt x="366382" y="11352"/>
                      </a:lnTo>
                      <a:cubicBezTo>
                        <a:pt x="387065" y="10108"/>
                        <a:pt x="408370" y="10264"/>
                        <a:pt x="429001" y="10367"/>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51" name="Google Shape;19051;p46"/>
                <p:cNvSpPr/>
                <p:nvPr/>
              </p:nvSpPr>
              <p:spPr>
                <a:xfrm>
                  <a:off x="6001449" y="4871351"/>
                  <a:ext cx="448180" cy="32351"/>
                </a:xfrm>
                <a:custGeom>
                  <a:avLst/>
                  <a:gdLst/>
                  <a:ahLst/>
                  <a:cxnLst/>
                  <a:rect l="l" t="t" r="r" b="b"/>
                  <a:pathLst>
                    <a:path w="448180" h="32351" extrusionOk="0">
                      <a:moveTo>
                        <a:pt x="420189" y="10269"/>
                      </a:moveTo>
                      <a:cubicBezTo>
                        <a:pt x="429001" y="10269"/>
                        <a:pt x="437969" y="10321"/>
                        <a:pt x="446936" y="10269"/>
                      </a:cubicBezTo>
                      <a:cubicBezTo>
                        <a:pt x="447351" y="6848"/>
                        <a:pt x="447766" y="3427"/>
                        <a:pt x="448180" y="58"/>
                      </a:cubicBezTo>
                      <a:cubicBezTo>
                        <a:pt x="438798" y="109"/>
                        <a:pt x="429467" y="109"/>
                        <a:pt x="420240" y="58"/>
                      </a:cubicBezTo>
                      <a:cubicBezTo>
                        <a:pt x="399454" y="-46"/>
                        <a:pt x="377993" y="-150"/>
                        <a:pt x="357000" y="1094"/>
                      </a:cubicBezTo>
                      <a:lnTo>
                        <a:pt x="0" y="22244"/>
                      </a:lnTo>
                      <a:cubicBezTo>
                        <a:pt x="622" y="25613"/>
                        <a:pt x="1244" y="28983"/>
                        <a:pt x="1866" y="32352"/>
                      </a:cubicBezTo>
                      <a:lnTo>
                        <a:pt x="357570" y="11306"/>
                      </a:lnTo>
                      <a:cubicBezTo>
                        <a:pt x="378253" y="10062"/>
                        <a:pt x="399558" y="10217"/>
                        <a:pt x="420137" y="10321"/>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52" name="Google Shape;19052;p46"/>
                <p:cNvSpPr/>
                <p:nvPr/>
              </p:nvSpPr>
              <p:spPr>
                <a:xfrm>
                  <a:off x="6017830" y="4955887"/>
                  <a:ext cx="420862" cy="31687"/>
                </a:xfrm>
                <a:custGeom>
                  <a:avLst/>
                  <a:gdLst/>
                  <a:ahLst/>
                  <a:cxnLst/>
                  <a:rect l="l" t="t" r="r" b="b"/>
                  <a:pathLst>
                    <a:path w="420862" h="31687" extrusionOk="0">
                      <a:moveTo>
                        <a:pt x="408836" y="10278"/>
                      </a:moveTo>
                      <a:cubicBezTo>
                        <a:pt x="412310" y="10278"/>
                        <a:pt x="415886" y="10278"/>
                        <a:pt x="419411" y="10278"/>
                      </a:cubicBezTo>
                      <a:cubicBezTo>
                        <a:pt x="419878" y="6961"/>
                        <a:pt x="420396" y="3540"/>
                        <a:pt x="420862" y="67"/>
                      </a:cubicBezTo>
                      <a:cubicBezTo>
                        <a:pt x="416871" y="67"/>
                        <a:pt x="412880" y="67"/>
                        <a:pt x="408888" y="67"/>
                      </a:cubicBezTo>
                      <a:cubicBezTo>
                        <a:pt x="388102" y="-37"/>
                        <a:pt x="366641" y="-192"/>
                        <a:pt x="345647" y="1104"/>
                      </a:cubicBezTo>
                      <a:lnTo>
                        <a:pt x="0" y="21579"/>
                      </a:lnTo>
                      <a:cubicBezTo>
                        <a:pt x="726" y="25000"/>
                        <a:pt x="1400" y="28370"/>
                        <a:pt x="2125" y="31687"/>
                      </a:cubicBezTo>
                      <a:lnTo>
                        <a:pt x="346218" y="11315"/>
                      </a:lnTo>
                      <a:cubicBezTo>
                        <a:pt x="366901" y="10071"/>
                        <a:pt x="388205" y="10227"/>
                        <a:pt x="408836" y="10330"/>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53" name="Google Shape;19053;p46"/>
                <p:cNvSpPr/>
                <p:nvPr/>
              </p:nvSpPr>
              <p:spPr>
                <a:xfrm>
                  <a:off x="6075731" y="4643949"/>
                  <a:ext cx="311849" cy="27266"/>
                </a:xfrm>
                <a:custGeom>
                  <a:avLst/>
                  <a:gdLst/>
                  <a:ahLst/>
                  <a:cxnLst/>
                  <a:rect l="l" t="t" r="r" b="b"/>
                  <a:pathLst>
                    <a:path w="311849" h="27266" extrusionOk="0">
                      <a:moveTo>
                        <a:pt x="311850" y="10160"/>
                      </a:moveTo>
                      <a:cubicBezTo>
                        <a:pt x="308895" y="6739"/>
                        <a:pt x="305888" y="3370"/>
                        <a:pt x="302882" y="0"/>
                      </a:cubicBezTo>
                      <a:cubicBezTo>
                        <a:pt x="291996" y="104"/>
                        <a:pt x="281111" y="363"/>
                        <a:pt x="270328" y="1037"/>
                      </a:cubicBezTo>
                      <a:lnTo>
                        <a:pt x="12233" y="16329"/>
                      </a:lnTo>
                      <a:cubicBezTo>
                        <a:pt x="8087" y="20009"/>
                        <a:pt x="4043" y="23638"/>
                        <a:pt x="0" y="27266"/>
                      </a:cubicBezTo>
                      <a:lnTo>
                        <a:pt x="270899" y="11248"/>
                      </a:lnTo>
                      <a:cubicBezTo>
                        <a:pt x="284376" y="10471"/>
                        <a:pt x="298113" y="10264"/>
                        <a:pt x="311798" y="10212"/>
                      </a:cubicBezTo>
                      <a:close/>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9054" name="Google Shape;19054;p46"/>
              <p:cNvSpPr/>
              <p:nvPr/>
            </p:nvSpPr>
            <p:spPr>
              <a:xfrm>
                <a:off x="370939" y="4373952"/>
                <a:ext cx="945861" cy="381677"/>
              </a:xfrm>
              <a:custGeom>
                <a:avLst/>
                <a:gdLst/>
                <a:ahLst/>
                <a:cxnLst/>
                <a:rect l="l" t="t" r="r" b="b"/>
                <a:pathLst>
                  <a:path w="945861" h="381677" extrusionOk="0">
                    <a:moveTo>
                      <a:pt x="945862" y="294108"/>
                    </a:moveTo>
                    <a:cubicBezTo>
                      <a:pt x="945758" y="292864"/>
                      <a:pt x="924816" y="334644"/>
                      <a:pt x="923002" y="335163"/>
                    </a:cubicBezTo>
                    <a:cubicBezTo>
                      <a:pt x="905688" y="340295"/>
                      <a:pt x="698963" y="120196"/>
                      <a:pt x="671801" y="110762"/>
                    </a:cubicBezTo>
                    <a:cubicBezTo>
                      <a:pt x="662937" y="123825"/>
                      <a:pt x="412410" y="342005"/>
                      <a:pt x="399865" y="380572"/>
                    </a:cubicBezTo>
                    <a:cubicBezTo>
                      <a:pt x="355493" y="385185"/>
                      <a:pt x="309047" y="373937"/>
                      <a:pt x="264934" y="372848"/>
                    </a:cubicBezTo>
                    <a:cubicBezTo>
                      <a:pt x="243888" y="372330"/>
                      <a:pt x="28714" y="347293"/>
                      <a:pt x="9742" y="346463"/>
                    </a:cubicBezTo>
                    <a:cubicBezTo>
                      <a:pt x="6580" y="330653"/>
                      <a:pt x="-54277" y="149535"/>
                      <a:pt x="172354" y="216612"/>
                    </a:cubicBezTo>
                    <a:cubicBezTo>
                      <a:pt x="219577" y="230608"/>
                      <a:pt x="268667" y="206556"/>
                      <a:pt x="306507" y="177268"/>
                    </a:cubicBezTo>
                    <a:cubicBezTo>
                      <a:pt x="347873" y="145181"/>
                      <a:pt x="383951" y="103867"/>
                      <a:pt x="417593" y="65819"/>
                    </a:cubicBezTo>
                    <a:cubicBezTo>
                      <a:pt x="472281" y="3926"/>
                      <a:pt x="521889" y="-4730"/>
                      <a:pt x="602962" y="1853"/>
                    </a:cubicBezTo>
                    <a:cubicBezTo>
                      <a:pt x="629294" y="3978"/>
                      <a:pt x="664906" y="7969"/>
                      <a:pt x="683412" y="24816"/>
                    </a:cubicBezTo>
                    <a:cubicBezTo>
                      <a:pt x="706324" y="45707"/>
                      <a:pt x="735871" y="75927"/>
                      <a:pt x="753703" y="100809"/>
                    </a:cubicBezTo>
                  </a:path>
                </a:pathLst>
              </a:custGeom>
              <a:grpFill/>
              <a:ln>
                <a:noFill/>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9055" name="Google Shape;19055;p46"/>
              <p:cNvGrpSpPr/>
              <p:nvPr/>
            </p:nvGrpSpPr>
            <p:grpSpPr>
              <a:xfrm>
                <a:off x="884015" y="4742431"/>
                <a:ext cx="103293" cy="113744"/>
                <a:chOff x="6086565" y="4812818"/>
                <a:chExt cx="103293" cy="113744"/>
              </a:xfrm>
              <a:grpFill/>
            </p:grpSpPr>
            <p:sp>
              <p:nvSpPr>
                <p:cNvPr id="19056" name="Google Shape;19056;p46"/>
                <p:cNvSpPr/>
                <p:nvPr/>
              </p:nvSpPr>
              <p:spPr>
                <a:xfrm>
                  <a:off x="6087706" y="4812818"/>
                  <a:ext cx="102152" cy="113744"/>
                </a:xfrm>
                <a:custGeom>
                  <a:avLst/>
                  <a:gdLst/>
                  <a:ahLst/>
                  <a:cxnLst/>
                  <a:rect l="l" t="t" r="r" b="b"/>
                  <a:pathLst>
                    <a:path w="102152" h="113744" extrusionOk="0">
                      <a:moveTo>
                        <a:pt x="1192" y="113745"/>
                      </a:moveTo>
                      <a:cubicBezTo>
                        <a:pt x="933" y="90003"/>
                        <a:pt x="674" y="66262"/>
                        <a:pt x="1503" y="42521"/>
                      </a:cubicBezTo>
                      <a:cubicBezTo>
                        <a:pt x="1918" y="30806"/>
                        <a:pt x="0" y="1155"/>
                        <a:pt x="0" y="1155"/>
                      </a:cubicBezTo>
                      <a:cubicBezTo>
                        <a:pt x="28355" y="222"/>
                        <a:pt x="87604" y="-918"/>
                        <a:pt x="98127" y="1207"/>
                      </a:cubicBezTo>
                      <a:cubicBezTo>
                        <a:pt x="103466" y="21683"/>
                        <a:pt x="102067" y="101304"/>
                        <a:pt x="101756" y="112397"/>
                      </a:cubicBezTo>
                      <a:cubicBezTo>
                        <a:pt x="72312" y="113745"/>
                        <a:pt x="37167" y="113330"/>
                        <a:pt x="1192" y="113693"/>
                      </a:cubicBezTo>
                      <a:close/>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57" name="Google Shape;19057;p46"/>
                <p:cNvSpPr/>
                <p:nvPr/>
              </p:nvSpPr>
              <p:spPr>
                <a:xfrm>
                  <a:off x="6135966" y="4813662"/>
                  <a:ext cx="3680" cy="112641"/>
                </a:xfrm>
                <a:custGeom>
                  <a:avLst/>
                  <a:gdLst/>
                  <a:ahLst/>
                  <a:cxnLst/>
                  <a:rect l="l" t="t" r="r" b="b"/>
                  <a:pathLst>
                    <a:path w="3680" h="112641" extrusionOk="0">
                      <a:moveTo>
                        <a:pt x="0" y="0"/>
                      </a:moveTo>
                      <a:cubicBezTo>
                        <a:pt x="259" y="25918"/>
                        <a:pt x="2488" y="51681"/>
                        <a:pt x="3006" y="77548"/>
                      </a:cubicBezTo>
                      <a:cubicBezTo>
                        <a:pt x="3162" y="85894"/>
                        <a:pt x="3680" y="112641"/>
                        <a:pt x="3680" y="112641"/>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58" name="Google Shape;19058;p46"/>
                <p:cNvSpPr/>
                <p:nvPr/>
              </p:nvSpPr>
              <p:spPr>
                <a:xfrm>
                  <a:off x="6086565" y="4868039"/>
                  <a:ext cx="102377" cy="3784"/>
                </a:xfrm>
                <a:custGeom>
                  <a:avLst/>
                  <a:gdLst/>
                  <a:ahLst/>
                  <a:cxnLst/>
                  <a:rect l="l" t="t" r="r" b="b"/>
                  <a:pathLst>
                    <a:path w="102377" h="3784" extrusionOk="0">
                      <a:moveTo>
                        <a:pt x="102378" y="0"/>
                      </a:moveTo>
                      <a:cubicBezTo>
                        <a:pt x="78844" y="259"/>
                        <a:pt x="55413" y="2644"/>
                        <a:pt x="31880" y="3110"/>
                      </a:cubicBezTo>
                      <a:cubicBezTo>
                        <a:pt x="24311" y="3266"/>
                        <a:pt x="0" y="3784"/>
                        <a:pt x="0" y="3784"/>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9059" name="Google Shape;19059;p46"/>
              <p:cNvGrpSpPr/>
              <p:nvPr/>
            </p:nvGrpSpPr>
            <p:grpSpPr>
              <a:xfrm>
                <a:off x="1096494" y="4735969"/>
                <a:ext cx="103116" cy="113363"/>
                <a:chOff x="6299044" y="4806357"/>
                <a:chExt cx="103116" cy="113363"/>
              </a:xfrm>
              <a:grpFill/>
            </p:grpSpPr>
            <p:sp>
              <p:nvSpPr>
                <p:cNvPr id="19060" name="Google Shape;19060;p46"/>
                <p:cNvSpPr/>
                <p:nvPr/>
              </p:nvSpPr>
              <p:spPr>
                <a:xfrm>
                  <a:off x="6300755" y="4806357"/>
                  <a:ext cx="101405" cy="113343"/>
                </a:xfrm>
                <a:custGeom>
                  <a:avLst/>
                  <a:gdLst/>
                  <a:ahLst/>
                  <a:cxnLst/>
                  <a:rect l="l" t="t" r="r" b="b"/>
                  <a:pathLst>
                    <a:path w="101405" h="113343" extrusionOk="0">
                      <a:moveTo>
                        <a:pt x="0" y="113052"/>
                      </a:moveTo>
                      <a:cubicBezTo>
                        <a:pt x="0" y="89311"/>
                        <a:pt x="0" y="65569"/>
                        <a:pt x="1089" y="41880"/>
                      </a:cubicBezTo>
                      <a:cubicBezTo>
                        <a:pt x="1607" y="30165"/>
                        <a:pt x="0" y="514"/>
                        <a:pt x="0" y="514"/>
                      </a:cubicBezTo>
                      <a:cubicBezTo>
                        <a:pt x="28355" y="-108"/>
                        <a:pt x="87604" y="-574"/>
                        <a:pt x="98127" y="1655"/>
                      </a:cubicBezTo>
                      <a:cubicBezTo>
                        <a:pt x="103259" y="22182"/>
                        <a:pt x="100926" y="101803"/>
                        <a:pt x="100563" y="112845"/>
                      </a:cubicBezTo>
                      <a:cubicBezTo>
                        <a:pt x="71120" y="113829"/>
                        <a:pt x="35975" y="113052"/>
                        <a:pt x="0" y="113052"/>
                      </a:cubicBezTo>
                      <a:close/>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61" name="Google Shape;19061;p46"/>
                <p:cNvSpPr/>
                <p:nvPr/>
              </p:nvSpPr>
              <p:spPr>
                <a:xfrm>
                  <a:off x="6349015" y="4807027"/>
                  <a:ext cx="2436" cy="112693"/>
                </a:xfrm>
                <a:custGeom>
                  <a:avLst/>
                  <a:gdLst/>
                  <a:ahLst/>
                  <a:cxnLst/>
                  <a:rect l="l" t="t" r="r" b="b"/>
                  <a:pathLst>
                    <a:path w="2436" h="112693" extrusionOk="0">
                      <a:moveTo>
                        <a:pt x="0" y="0"/>
                      </a:moveTo>
                      <a:cubicBezTo>
                        <a:pt x="0" y="25918"/>
                        <a:pt x="1918" y="51733"/>
                        <a:pt x="2125" y="77599"/>
                      </a:cubicBezTo>
                      <a:cubicBezTo>
                        <a:pt x="2177" y="85945"/>
                        <a:pt x="2436" y="112693"/>
                        <a:pt x="2436" y="112693"/>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62" name="Google Shape;19062;p46"/>
                <p:cNvSpPr/>
                <p:nvPr/>
              </p:nvSpPr>
              <p:spPr>
                <a:xfrm>
                  <a:off x="6299044" y="4862026"/>
                  <a:ext cx="102377" cy="2643"/>
                </a:xfrm>
                <a:custGeom>
                  <a:avLst/>
                  <a:gdLst/>
                  <a:ahLst/>
                  <a:cxnLst/>
                  <a:rect l="l" t="t" r="r" b="b"/>
                  <a:pathLst>
                    <a:path w="102377" h="2643" extrusionOk="0">
                      <a:moveTo>
                        <a:pt x="102378" y="0"/>
                      </a:moveTo>
                      <a:cubicBezTo>
                        <a:pt x="78844" y="0"/>
                        <a:pt x="55362" y="2125"/>
                        <a:pt x="31880" y="2333"/>
                      </a:cubicBezTo>
                      <a:cubicBezTo>
                        <a:pt x="24311" y="2384"/>
                        <a:pt x="0" y="2644"/>
                        <a:pt x="0" y="2644"/>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9063" name="Google Shape;19063;p46"/>
              <p:cNvGrpSpPr/>
              <p:nvPr/>
            </p:nvGrpSpPr>
            <p:grpSpPr>
              <a:xfrm>
                <a:off x="1004934" y="4552780"/>
                <a:ext cx="83265" cy="127928"/>
                <a:chOff x="6207484" y="4623167"/>
                <a:chExt cx="83265" cy="127928"/>
              </a:xfrm>
              <a:grpFill/>
            </p:grpSpPr>
            <p:sp>
              <p:nvSpPr>
                <p:cNvPr id="19064" name="Google Shape;19064;p46"/>
                <p:cNvSpPr/>
                <p:nvPr/>
              </p:nvSpPr>
              <p:spPr>
                <a:xfrm>
                  <a:off x="6207484" y="4623167"/>
                  <a:ext cx="83265" cy="127928"/>
                </a:xfrm>
                <a:custGeom>
                  <a:avLst/>
                  <a:gdLst/>
                  <a:ahLst/>
                  <a:cxnLst/>
                  <a:rect l="l" t="t" r="r" b="b"/>
                  <a:pathLst>
                    <a:path w="83265" h="127928" extrusionOk="0">
                      <a:moveTo>
                        <a:pt x="2660" y="127929"/>
                      </a:moveTo>
                      <a:cubicBezTo>
                        <a:pt x="4733" y="88688"/>
                        <a:pt x="-17660" y="2588"/>
                        <a:pt x="39101" y="48"/>
                      </a:cubicBezTo>
                      <a:cubicBezTo>
                        <a:pt x="94307" y="-2389"/>
                        <a:pt x="76994" y="89414"/>
                        <a:pt x="83266" y="124922"/>
                      </a:cubicBezTo>
                      <a:cubicBezTo>
                        <a:pt x="60613" y="126166"/>
                        <a:pt x="37909" y="126633"/>
                        <a:pt x="2660" y="127929"/>
                      </a:cubicBezTo>
                      <a:close/>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65" name="Google Shape;19065;p46"/>
                <p:cNvSpPr/>
                <p:nvPr/>
              </p:nvSpPr>
              <p:spPr>
                <a:xfrm>
                  <a:off x="6243422" y="4625806"/>
                  <a:ext cx="9124" cy="123319"/>
                </a:xfrm>
                <a:custGeom>
                  <a:avLst/>
                  <a:gdLst/>
                  <a:ahLst/>
                  <a:cxnLst/>
                  <a:rect l="l" t="t" r="r" b="b"/>
                  <a:pathLst>
                    <a:path w="9124" h="123319" extrusionOk="0">
                      <a:moveTo>
                        <a:pt x="1" y="0"/>
                      </a:moveTo>
                      <a:cubicBezTo>
                        <a:pt x="-102" y="27940"/>
                        <a:pt x="5807" y="56035"/>
                        <a:pt x="7155" y="84027"/>
                      </a:cubicBezTo>
                      <a:cubicBezTo>
                        <a:pt x="7777" y="97194"/>
                        <a:pt x="8140" y="110360"/>
                        <a:pt x="9125" y="123319"/>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66" name="Google Shape;19066;p46"/>
                <p:cNvSpPr/>
                <p:nvPr/>
              </p:nvSpPr>
              <p:spPr>
                <a:xfrm>
                  <a:off x="6209470" y="4668208"/>
                  <a:ext cx="76977" cy="1969"/>
                </a:xfrm>
                <a:custGeom>
                  <a:avLst/>
                  <a:gdLst/>
                  <a:ahLst/>
                  <a:cxnLst/>
                  <a:rect l="l" t="t" r="r" b="b"/>
                  <a:pathLst>
                    <a:path w="76977" h="1969" extrusionOk="0">
                      <a:moveTo>
                        <a:pt x="0" y="1970"/>
                      </a:moveTo>
                      <a:cubicBezTo>
                        <a:pt x="25866" y="1970"/>
                        <a:pt x="51215" y="0"/>
                        <a:pt x="76977" y="0"/>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67" name="Google Shape;19067;p46"/>
                <p:cNvSpPr/>
                <p:nvPr/>
              </p:nvSpPr>
              <p:spPr>
                <a:xfrm>
                  <a:off x="6210818" y="4709213"/>
                  <a:ext cx="76977" cy="4056"/>
                </a:xfrm>
                <a:custGeom>
                  <a:avLst/>
                  <a:gdLst/>
                  <a:ahLst/>
                  <a:cxnLst/>
                  <a:rect l="l" t="t" r="r" b="b"/>
                  <a:pathLst>
                    <a:path w="76977" h="4056" extrusionOk="0">
                      <a:moveTo>
                        <a:pt x="0" y="4042"/>
                      </a:moveTo>
                      <a:cubicBezTo>
                        <a:pt x="20372" y="4042"/>
                        <a:pt x="41418" y="4353"/>
                        <a:pt x="61634" y="2072"/>
                      </a:cubicBezTo>
                      <a:cubicBezTo>
                        <a:pt x="66766" y="1502"/>
                        <a:pt x="71535" y="-468"/>
                        <a:pt x="76977" y="102"/>
                      </a:cubicBezTo>
                    </a:path>
                  </a:pathLst>
                </a:custGeom>
                <a:grp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19068" name="Google Shape;19068;p46"/>
            <p:cNvSpPr/>
            <p:nvPr/>
          </p:nvSpPr>
          <p:spPr>
            <a:xfrm>
              <a:off x="208196" y="4373854"/>
              <a:ext cx="726875" cy="421600"/>
            </a:xfrm>
            <a:custGeom>
              <a:avLst/>
              <a:gdLst/>
              <a:ahLst/>
              <a:cxnLst/>
              <a:rect l="l" t="t" r="r" b="b"/>
              <a:pathLst>
                <a:path w="29075" h="16864" extrusionOk="0">
                  <a:moveTo>
                    <a:pt x="24422" y="1184"/>
                  </a:moveTo>
                  <a:cubicBezTo>
                    <a:pt x="23107" y="728"/>
                    <a:pt x="22932" y="1096"/>
                    <a:pt x="21160" y="973"/>
                  </a:cubicBezTo>
                  <a:cubicBezTo>
                    <a:pt x="19388" y="850"/>
                    <a:pt x="15687" y="605"/>
                    <a:pt x="13792" y="447"/>
                  </a:cubicBezTo>
                  <a:cubicBezTo>
                    <a:pt x="11898" y="289"/>
                    <a:pt x="10863" y="-27"/>
                    <a:pt x="9793" y="26"/>
                  </a:cubicBezTo>
                  <a:cubicBezTo>
                    <a:pt x="8723" y="79"/>
                    <a:pt x="8021" y="79"/>
                    <a:pt x="7372" y="763"/>
                  </a:cubicBezTo>
                  <a:cubicBezTo>
                    <a:pt x="6723" y="1447"/>
                    <a:pt x="6846" y="2289"/>
                    <a:pt x="5899" y="4131"/>
                  </a:cubicBezTo>
                  <a:cubicBezTo>
                    <a:pt x="4952" y="5973"/>
                    <a:pt x="2654" y="10060"/>
                    <a:pt x="1689" y="11814"/>
                  </a:cubicBezTo>
                  <a:cubicBezTo>
                    <a:pt x="724" y="13568"/>
                    <a:pt x="233" y="14059"/>
                    <a:pt x="110" y="14655"/>
                  </a:cubicBezTo>
                  <a:cubicBezTo>
                    <a:pt x="-13" y="15251"/>
                    <a:pt x="-83" y="15234"/>
                    <a:pt x="952" y="15392"/>
                  </a:cubicBezTo>
                  <a:cubicBezTo>
                    <a:pt x="1987" y="15550"/>
                    <a:pt x="3584" y="15410"/>
                    <a:pt x="6320" y="15603"/>
                  </a:cubicBezTo>
                  <a:cubicBezTo>
                    <a:pt x="9057" y="15796"/>
                    <a:pt x="15249" y="16392"/>
                    <a:pt x="17371" y="16550"/>
                  </a:cubicBezTo>
                  <a:cubicBezTo>
                    <a:pt x="19494" y="16708"/>
                    <a:pt x="18546" y="17147"/>
                    <a:pt x="19055" y="16550"/>
                  </a:cubicBezTo>
                  <a:cubicBezTo>
                    <a:pt x="19564" y="15954"/>
                    <a:pt x="19353" y="14410"/>
                    <a:pt x="20423" y="12971"/>
                  </a:cubicBezTo>
                  <a:cubicBezTo>
                    <a:pt x="21493" y="11533"/>
                    <a:pt x="24037" y="9463"/>
                    <a:pt x="25475" y="7919"/>
                  </a:cubicBezTo>
                  <a:cubicBezTo>
                    <a:pt x="26913" y="6376"/>
                    <a:pt x="29229" y="4833"/>
                    <a:pt x="29053" y="3710"/>
                  </a:cubicBezTo>
                  <a:cubicBezTo>
                    <a:pt x="28878" y="2588"/>
                    <a:pt x="25738" y="1640"/>
                    <a:pt x="24422" y="1184"/>
                  </a:cubicBezTo>
                  <a:close/>
                </a:path>
              </a:pathLst>
            </a:custGeom>
            <a:grpFill/>
            <a:ln>
              <a:noFill/>
            </a:ln>
          </p:spPr>
        </p:sp>
      </p:grpSp>
      <p:sp>
        <p:nvSpPr>
          <p:cNvPr id="12" name="Title 11"/>
          <p:cNvSpPr>
            <a:spLocks noGrp="1"/>
          </p:cNvSpPr>
          <p:nvPr>
            <p:ph type="title"/>
          </p:nvPr>
        </p:nvSpPr>
        <p:spPr>
          <a:xfrm>
            <a:off x="873760" y="377190"/>
            <a:ext cx="10515600" cy="961390"/>
          </a:xfrm>
        </p:spPr>
        <p:txBody>
          <a:bodyPr/>
          <a:p>
            <a:pPr algn="ctr"/>
            <a:r>
              <a:rPr lang="en-US" b="1"/>
              <a:t>GREENHOUSE GAS VALIDATION</a:t>
            </a:r>
            <a:endParaRPr lang="en-US" b="1"/>
          </a:p>
        </p:txBody>
      </p:sp>
      <p:pic>
        <p:nvPicPr>
          <p:cNvPr id="2" name="Picture 1"/>
          <p:cNvPicPr>
            <a:picLocks noChangeAspect="1"/>
          </p:cNvPicPr>
          <p:nvPr/>
        </p:nvPicPr>
        <p:blipFill>
          <a:blip r:embed="rId3"/>
          <a:stretch>
            <a:fillRect/>
          </a:stretch>
        </p:blipFill>
        <p:spPr>
          <a:xfrm>
            <a:off x="2305050" y="1127760"/>
            <a:ext cx="7581900" cy="53530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alphaModFix amt="55000"/>
          </a:blip>
          <a:stretch>
            <a:fillRect/>
          </a:stretch>
        </a:blipFill>
        <a:effectLst/>
      </p:bgPr>
    </p:bg>
    <p:spTree>
      <p:nvGrpSpPr>
        <p:cNvPr id="1" name=""/>
        <p:cNvGrpSpPr/>
        <p:nvPr/>
      </p:nvGrpSpPr>
      <p:grpSpPr/>
      <p:pic>
        <p:nvPicPr>
          <p:cNvPr id="8" name="Content Placeholder 7" descr="PT Pungkook Indonesia One Logo"/>
          <p:cNvPicPr>
            <a:picLocks noChangeAspect="1"/>
          </p:cNvPicPr>
          <p:nvPr/>
        </p:nvPicPr>
        <p:blipFill>
          <a:blip r:embed="rId2"/>
          <a:stretch>
            <a:fillRect/>
          </a:stretch>
        </p:blipFill>
        <p:spPr>
          <a:xfrm>
            <a:off x="43180" y="22860"/>
            <a:ext cx="3960000" cy="363485"/>
          </a:xfrm>
          <a:prstGeom prst="rect">
            <a:avLst/>
          </a:prstGeom>
        </p:spPr>
      </p:pic>
      <p:sp>
        <p:nvSpPr>
          <p:cNvPr id="9" name="Title 8"/>
          <p:cNvSpPr>
            <a:spLocks noGrp="1"/>
          </p:cNvSpPr>
          <p:nvPr/>
        </p:nvSpPr>
        <p:spPr>
          <a:xfrm>
            <a:off x="838200" y="420370"/>
            <a:ext cx="10515600" cy="10369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t>GREENHOUSE GAS INVENTORY</a:t>
            </a:r>
            <a:endParaRPr lang="en-US" b="1"/>
          </a:p>
        </p:txBody>
      </p:sp>
      <p:sp>
        <p:nvSpPr>
          <p:cNvPr id="7" name="Text Box 6"/>
          <p:cNvSpPr txBox="1"/>
          <p:nvPr/>
        </p:nvSpPr>
        <p:spPr>
          <a:xfrm>
            <a:off x="217805" y="6075045"/>
            <a:ext cx="11895455" cy="645160"/>
          </a:xfrm>
          <a:prstGeom prst="rect">
            <a:avLst/>
          </a:prstGeom>
          <a:noFill/>
        </p:spPr>
        <p:txBody>
          <a:bodyPr wrap="square" rtlCol="0">
            <a:spAutoFit/>
          </a:bodyPr>
          <a:p>
            <a:r>
              <a:rPr lang="en-US" altLang="en-US"/>
              <a:t>We have made efforts to reduce GHG through several programs and will monitor the measurement of the achievement of existing programs according to the reporting period.</a:t>
            </a:r>
            <a:endParaRPr lang="en-US" altLang="en-US"/>
          </a:p>
        </p:txBody>
      </p:sp>
      <p:pic>
        <p:nvPicPr>
          <p:cNvPr id="13" name="Content Placeholder 12"/>
          <p:cNvPicPr>
            <a:picLocks noChangeAspect="1"/>
          </p:cNvPicPr>
          <p:nvPr>
            <p:ph idx="1"/>
          </p:nvPr>
        </p:nvPicPr>
        <p:blipFill>
          <a:blip r:embed="rId3"/>
          <a:stretch>
            <a:fillRect/>
          </a:stretch>
        </p:blipFill>
        <p:spPr>
          <a:xfrm>
            <a:off x="2684780" y="1299845"/>
            <a:ext cx="6075045" cy="48101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b="1"/>
              <a:t>2032 REDUCTION EMISSION TARGET</a:t>
            </a:r>
            <a:endParaRPr lang="en-US" b="1"/>
          </a:p>
        </p:txBody>
      </p:sp>
      <p:sp>
        <p:nvSpPr>
          <p:cNvPr id="5325" name="Google Shape;5325;p35"/>
          <p:cNvSpPr txBox="1"/>
          <p:nvPr/>
        </p:nvSpPr>
        <p:spPr>
          <a:xfrm>
            <a:off x="769620" y="1259840"/>
            <a:ext cx="2525395" cy="44767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1pPr>
            <a:lvl2pPr marR="0" lvl="1"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2pPr>
            <a:lvl3pPr marR="0" lvl="2"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3pPr>
            <a:lvl4pPr marR="0" lvl="3"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4pPr>
            <a:lvl5pPr marR="0" lvl="4"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5pPr>
            <a:lvl6pPr marR="0" lvl="5"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6pPr>
            <a:lvl7pPr marR="0" lvl="6"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7pPr>
            <a:lvl8pPr marR="0" lvl="7"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8pPr>
            <a:lvl9pPr marR="0" lvl="8"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9pPr>
          </a:lstStyle>
          <a:p>
            <a:pPr marL="0" lvl="0" indent="0" algn="l" rtl="0">
              <a:spcBef>
                <a:spcPts val="0"/>
              </a:spcBef>
              <a:spcAft>
                <a:spcPts val="0"/>
              </a:spcAft>
              <a:buNone/>
            </a:pPr>
            <a:r>
              <a:rPr lang="en-US" altLang="en-GB" sz="2400" u="sng">
                <a:latin typeface="+mn-ea"/>
                <a:cs typeface="+mn-ea"/>
              </a:rPr>
              <a:t>Scope 1 &amp; 2</a:t>
            </a:r>
            <a:endParaRPr lang="en-US" altLang="en-GB" sz="2400" u="sng">
              <a:latin typeface="+mn-ea"/>
              <a:cs typeface="+mn-ea"/>
            </a:endParaRPr>
          </a:p>
        </p:txBody>
      </p:sp>
      <p:sp>
        <p:nvSpPr>
          <p:cNvPr id="5331" name="Google Shape;5331;p35"/>
          <p:cNvSpPr txBox="1"/>
          <p:nvPr/>
        </p:nvSpPr>
        <p:spPr>
          <a:xfrm>
            <a:off x="723265" y="1684020"/>
            <a:ext cx="5549900" cy="1243330"/>
          </a:xfrm>
          <a:prstGeom prst="rect">
            <a:avLst/>
          </a:prstGeom>
          <a:solidFill>
            <a:schemeClr val="accent6">
              <a:lumMod val="60000"/>
              <a:lumOff val="40000"/>
            </a:schemeClr>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Bebas Neue" panose="020B0606020202050201"/>
              <a:buNone/>
              <a:defRPr sz="2000" b="1" i="0" u="none" strike="noStrike" cap="none">
                <a:solidFill>
                  <a:schemeClr val="dk1"/>
                </a:solidFill>
                <a:latin typeface="Archivo"/>
                <a:ea typeface="Archivo"/>
                <a:cs typeface="Archivo"/>
                <a:sym typeface="Archivo"/>
              </a:defRPr>
            </a:lvl1pPr>
            <a:lvl2pPr marL="914400" marR="0" lvl="1" indent="-304800" algn="l" rtl="0">
              <a:lnSpc>
                <a:spcPct val="100000"/>
              </a:lnSpc>
              <a:spcBef>
                <a:spcPts val="0"/>
              </a:spcBef>
              <a:spcAft>
                <a:spcPts val="0"/>
              </a:spcAft>
              <a:buClr>
                <a:schemeClr val="dk1"/>
              </a:buClr>
              <a:buSzPts val="2400"/>
              <a:buFont typeface="Bebas Neue" panose="020B0606020202050201"/>
              <a:buNone/>
              <a:defRPr sz="24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L="1371600" marR="0" lvl="2" indent="-304800" algn="l" rtl="0">
              <a:lnSpc>
                <a:spcPct val="100000"/>
              </a:lnSpc>
              <a:spcBef>
                <a:spcPts val="0"/>
              </a:spcBef>
              <a:spcAft>
                <a:spcPts val="0"/>
              </a:spcAft>
              <a:buClr>
                <a:schemeClr val="dk1"/>
              </a:buClr>
              <a:buSzPts val="2400"/>
              <a:buFont typeface="Bebas Neue" panose="020B0606020202050201"/>
              <a:buNone/>
              <a:defRPr sz="24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L="1828800" marR="0" lvl="3" indent="-304800" algn="l" rtl="0">
              <a:lnSpc>
                <a:spcPct val="100000"/>
              </a:lnSpc>
              <a:spcBef>
                <a:spcPts val="0"/>
              </a:spcBef>
              <a:spcAft>
                <a:spcPts val="0"/>
              </a:spcAft>
              <a:buClr>
                <a:schemeClr val="dk1"/>
              </a:buClr>
              <a:buSzPts val="2400"/>
              <a:buFont typeface="Bebas Neue" panose="020B0606020202050201"/>
              <a:buNone/>
              <a:defRPr sz="24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L="2286000" marR="0" lvl="4" indent="-304800" algn="l" rtl="0">
              <a:lnSpc>
                <a:spcPct val="100000"/>
              </a:lnSpc>
              <a:spcBef>
                <a:spcPts val="0"/>
              </a:spcBef>
              <a:spcAft>
                <a:spcPts val="0"/>
              </a:spcAft>
              <a:buClr>
                <a:schemeClr val="dk1"/>
              </a:buClr>
              <a:buSzPts val="2400"/>
              <a:buFont typeface="Bebas Neue" panose="020B0606020202050201"/>
              <a:buNone/>
              <a:defRPr sz="24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L="2743200" marR="0" lvl="5" indent="-304800" algn="l" rtl="0">
              <a:lnSpc>
                <a:spcPct val="100000"/>
              </a:lnSpc>
              <a:spcBef>
                <a:spcPts val="0"/>
              </a:spcBef>
              <a:spcAft>
                <a:spcPts val="0"/>
              </a:spcAft>
              <a:buClr>
                <a:schemeClr val="dk1"/>
              </a:buClr>
              <a:buSzPts val="2400"/>
              <a:buFont typeface="Bebas Neue" panose="020B0606020202050201"/>
              <a:buNone/>
              <a:defRPr sz="24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L="3200400" marR="0" lvl="6" indent="-304800" algn="l" rtl="0">
              <a:lnSpc>
                <a:spcPct val="100000"/>
              </a:lnSpc>
              <a:spcBef>
                <a:spcPts val="0"/>
              </a:spcBef>
              <a:spcAft>
                <a:spcPts val="0"/>
              </a:spcAft>
              <a:buClr>
                <a:schemeClr val="dk1"/>
              </a:buClr>
              <a:buSzPts val="2400"/>
              <a:buFont typeface="Bebas Neue" panose="020B0606020202050201"/>
              <a:buNone/>
              <a:defRPr sz="24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L="3657600" marR="0" lvl="7" indent="-304800" algn="l" rtl="0">
              <a:lnSpc>
                <a:spcPct val="100000"/>
              </a:lnSpc>
              <a:spcBef>
                <a:spcPts val="0"/>
              </a:spcBef>
              <a:spcAft>
                <a:spcPts val="0"/>
              </a:spcAft>
              <a:buClr>
                <a:schemeClr val="dk1"/>
              </a:buClr>
              <a:buSzPts val="2400"/>
              <a:buFont typeface="Bebas Neue" panose="020B0606020202050201"/>
              <a:buNone/>
              <a:defRPr sz="24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L="4114800" marR="0" lvl="8" indent="-304800" algn="l" rtl="0">
              <a:lnSpc>
                <a:spcPct val="100000"/>
              </a:lnSpc>
              <a:spcBef>
                <a:spcPts val="0"/>
              </a:spcBef>
              <a:spcAft>
                <a:spcPts val="0"/>
              </a:spcAft>
              <a:buClr>
                <a:schemeClr val="dk1"/>
              </a:buClr>
              <a:buSzPts val="2400"/>
              <a:buFont typeface="Bebas Neue" panose="020B0606020202050201"/>
              <a:buNone/>
              <a:defRPr sz="24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pPr marL="0" lvl="0" indent="0" algn="just" rtl="0">
              <a:spcBef>
                <a:spcPts val="0"/>
              </a:spcBef>
              <a:spcAft>
                <a:spcPts val="0"/>
              </a:spcAft>
              <a:buNone/>
            </a:pPr>
            <a:r>
              <a:rPr lang="en-US" altLang="en-US" sz="1400">
                <a:solidFill>
                  <a:schemeClr val="tx1"/>
                </a:solidFill>
                <a:latin typeface="+mn-ea"/>
                <a:cs typeface="+mn-ea"/>
              </a:rPr>
              <a:t>Reducing GHG emissions in scopes 1 and 2 by 50.4% in 2032 from the baseline year of 2022 by using renewable energy and collaborating with related parties in purchasing renewable energy certificates.</a:t>
            </a:r>
            <a:endParaRPr lang="en-US" altLang="en-US" sz="1400">
              <a:solidFill>
                <a:schemeClr val="tx1"/>
              </a:solidFill>
              <a:latin typeface="+mn-ea"/>
              <a:cs typeface="+mn-ea"/>
            </a:endParaRPr>
          </a:p>
        </p:txBody>
      </p:sp>
      <p:cxnSp>
        <p:nvCxnSpPr>
          <p:cNvPr id="5337" name="Google Shape;5337;p35"/>
          <p:cNvCxnSpPr/>
          <p:nvPr/>
        </p:nvCxnSpPr>
        <p:spPr>
          <a:xfrm flipH="1" flipV="1">
            <a:off x="655743" y="1467334"/>
            <a:ext cx="10795" cy="3317875"/>
          </a:xfrm>
          <a:prstGeom prst="straightConnector1">
            <a:avLst/>
          </a:prstGeom>
          <a:ln>
            <a:headEnd type="none" w="med" len="med"/>
            <a:tailEnd type="none" w="med" len="med"/>
          </a:ln>
        </p:spPr>
        <p:style>
          <a:lnRef idx="3">
            <a:schemeClr val="accent6"/>
          </a:lnRef>
          <a:fillRef idx="0">
            <a:srgbClr val="FFFFFF"/>
          </a:fillRef>
          <a:effectRef idx="0">
            <a:srgbClr val="FFFFFF"/>
          </a:effectRef>
          <a:fontRef idx="minor">
            <a:schemeClr val="tx1"/>
          </a:fontRef>
        </p:style>
      </p:cxnSp>
      <p:sp>
        <p:nvSpPr>
          <p:cNvPr id="4" name="Google Shape;5325;p35"/>
          <p:cNvSpPr txBox="1"/>
          <p:nvPr/>
        </p:nvSpPr>
        <p:spPr>
          <a:xfrm>
            <a:off x="7068185" y="1236345"/>
            <a:ext cx="2221230" cy="44767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1pPr>
            <a:lvl2pPr marR="0" lvl="1"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2pPr>
            <a:lvl3pPr marR="0" lvl="2"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3pPr>
            <a:lvl4pPr marR="0" lvl="3"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4pPr>
            <a:lvl5pPr marR="0" lvl="4"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5pPr>
            <a:lvl6pPr marR="0" lvl="5"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6pPr>
            <a:lvl7pPr marR="0" lvl="6"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7pPr>
            <a:lvl8pPr marR="0" lvl="7"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8pPr>
            <a:lvl9pPr marR="0" lvl="8" algn="l" rtl="0">
              <a:lnSpc>
                <a:spcPct val="100000"/>
              </a:lnSpc>
              <a:spcBef>
                <a:spcPts val="0"/>
              </a:spcBef>
              <a:spcAft>
                <a:spcPts val="0"/>
              </a:spcAft>
              <a:buClr>
                <a:schemeClr val="dk1"/>
              </a:buClr>
              <a:buSzPts val="3000"/>
              <a:buFont typeface="Archivo"/>
              <a:buNone/>
              <a:defRPr sz="3000" b="1" i="0" u="none" strike="noStrike" cap="none">
                <a:solidFill>
                  <a:schemeClr val="dk1"/>
                </a:solidFill>
                <a:latin typeface="Archivo"/>
                <a:ea typeface="Archivo"/>
                <a:cs typeface="Archivo"/>
                <a:sym typeface="Archivo"/>
              </a:defRPr>
            </a:lvl9pPr>
          </a:lstStyle>
          <a:p>
            <a:pPr marL="0" lvl="0" indent="0" algn="l" rtl="0">
              <a:spcBef>
                <a:spcPts val="0"/>
              </a:spcBef>
              <a:spcAft>
                <a:spcPts val="0"/>
              </a:spcAft>
              <a:buNone/>
            </a:pPr>
            <a:r>
              <a:rPr lang="en-US" altLang="en-GB" sz="2400" u="sng">
                <a:latin typeface="+mn-ea"/>
                <a:cs typeface="+mn-ea"/>
              </a:rPr>
              <a:t>Scope 3</a:t>
            </a:r>
            <a:endParaRPr lang="en-US" altLang="en-GB" sz="2400" u="sng">
              <a:latin typeface="+mn-ea"/>
              <a:cs typeface="+mn-ea"/>
            </a:endParaRPr>
          </a:p>
        </p:txBody>
      </p:sp>
      <p:sp>
        <p:nvSpPr>
          <p:cNvPr id="5" name="Google Shape;5331;p35"/>
          <p:cNvSpPr txBox="1"/>
          <p:nvPr/>
        </p:nvSpPr>
        <p:spPr>
          <a:xfrm>
            <a:off x="6649085" y="1660525"/>
            <a:ext cx="5333365" cy="3111500"/>
          </a:xfrm>
          <a:prstGeom prst="rect">
            <a:avLst/>
          </a:prstGeom>
          <a:solidFill>
            <a:schemeClr val="accent6">
              <a:lumMod val="60000"/>
              <a:lumOff val="40000"/>
            </a:schemeClr>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Bebas Neue" panose="020B0606020202050201"/>
              <a:buNone/>
              <a:defRPr sz="2000" b="1" i="0" u="none" strike="noStrike" cap="none">
                <a:solidFill>
                  <a:schemeClr val="dk1"/>
                </a:solidFill>
                <a:latin typeface="Archivo"/>
                <a:ea typeface="Archivo"/>
                <a:cs typeface="Archivo"/>
                <a:sym typeface="Archivo"/>
              </a:defRPr>
            </a:lvl1pPr>
            <a:lvl2pPr marL="914400" marR="0" lvl="1" indent="-304800" algn="l" rtl="0">
              <a:lnSpc>
                <a:spcPct val="100000"/>
              </a:lnSpc>
              <a:spcBef>
                <a:spcPts val="0"/>
              </a:spcBef>
              <a:spcAft>
                <a:spcPts val="0"/>
              </a:spcAft>
              <a:buClr>
                <a:schemeClr val="dk1"/>
              </a:buClr>
              <a:buSzPts val="2400"/>
              <a:buFont typeface="Bebas Neue" panose="020B0606020202050201"/>
              <a:buNone/>
              <a:defRPr sz="24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L="1371600" marR="0" lvl="2" indent="-304800" algn="l" rtl="0">
              <a:lnSpc>
                <a:spcPct val="100000"/>
              </a:lnSpc>
              <a:spcBef>
                <a:spcPts val="0"/>
              </a:spcBef>
              <a:spcAft>
                <a:spcPts val="0"/>
              </a:spcAft>
              <a:buClr>
                <a:schemeClr val="dk1"/>
              </a:buClr>
              <a:buSzPts val="2400"/>
              <a:buFont typeface="Bebas Neue" panose="020B0606020202050201"/>
              <a:buNone/>
              <a:defRPr sz="24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L="1828800" marR="0" lvl="3" indent="-304800" algn="l" rtl="0">
              <a:lnSpc>
                <a:spcPct val="100000"/>
              </a:lnSpc>
              <a:spcBef>
                <a:spcPts val="0"/>
              </a:spcBef>
              <a:spcAft>
                <a:spcPts val="0"/>
              </a:spcAft>
              <a:buClr>
                <a:schemeClr val="dk1"/>
              </a:buClr>
              <a:buSzPts val="2400"/>
              <a:buFont typeface="Bebas Neue" panose="020B0606020202050201"/>
              <a:buNone/>
              <a:defRPr sz="24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L="2286000" marR="0" lvl="4" indent="-304800" algn="l" rtl="0">
              <a:lnSpc>
                <a:spcPct val="100000"/>
              </a:lnSpc>
              <a:spcBef>
                <a:spcPts val="0"/>
              </a:spcBef>
              <a:spcAft>
                <a:spcPts val="0"/>
              </a:spcAft>
              <a:buClr>
                <a:schemeClr val="dk1"/>
              </a:buClr>
              <a:buSzPts val="2400"/>
              <a:buFont typeface="Bebas Neue" panose="020B0606020202050201"/>
              <a:buNone/>
              <a:defRPr sz="24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L="2743200" marR="0" lvl="5" indent="-304800" algn="l" rtl="0">
              <a:lnSpc>
                <a:spcPct val="100000"/>
              </a:lnSpc>
              <a:spcBef>
                <a:spcPts val="0"/>
              </a:spcBef>
              <a:spcAft>
                <a:spcPts val="0"/>
              </a:spcAft>
              <a:buClr>
                <a:schemeClr val="dk1"/>
              </a:buClr>
              <a:buSzPts val="2400"/>
              <a:buFont typeface="Bebas Neue" panose="020B0606020202050201"/>
              <a:buNone/>
              <a:defRPr sz="24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L="3200400" marR="0" lvl="6" indent="-304800" algn="l" rtl="0">
              <a:lnSpc>
                <a:spcPct val="100000"/>
              </a:lnSpc>
              <a:spcBef>
                <a:spcPts val="0"/>
              </a:spcBef>
              <a:spcAft>
                <a:spcPts val="0"/>
              </a:spcAft>
              <a:buClr>
                <a:schemeClr val="dk1"/>
              </a:buClr>
              <a:buSzPts val="2400"/>
              <a:buFont typeface="Bebas Neue" panose="020B0606020202050201"/>
              <a:buNone/>
              <a:defRPr sz="24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L="3657600" marR="0" lvl="7" indent="-304800" algn="l" rtl="0">
              <a:lnSpc>
                <a:spcPct val="100000"/>
              </a:lnSpc>
              <a:spcBef>
                <a:spcPts val="0"/>
              </a:spcBef>
              <a:spcAft>
                <a:spcPts val="0"/>
              </a:spcAft>
              <a:buClr>
                <a:schemeClr val="dk1"/>
              </a:buClr>
              <a:buSzPts val="2400"/>
              <a:buFont typeface="Bebas Neue" panose="020B0606020202050201"/>
              <a:buNone/>
              <a:defRPr sz="24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L="4114800" marR="0" lvl="8" indent="-304800" algn="l" rtl="0">
              <a:lnSpc>
                <a:spcPct val="100000"/>
              </a:lnSpc>
              <a:spcBef>
                <a:spcPts val="0"/>
              </a:spcBef>
              <a:spcAft>
                <a:spcPts val="0"/>
              </a:spcAft>
              <a:buClr>
                <a:schemeClr val="dk1"/>
              </a:buClr>
              <a:buSzPts val="2400"/>
              <a:buFont typeface="Bebas Neue" panose="020B0606020202050201"/>
              <a:buNone/>
              <a:defRPr sz="24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pPr marL="0" lvl="0" indent="0" algn="just" rtl="0">
              <a:spcBef>
                <a:spcPts val="0"/>
              </a:spcBef>
              <a:spcAft>
                <a:spcPts val="0"/>
              </a:spcAft>
              <a:buNone/>
            </a:pPr>
            <a:r>
              <a:rPr lang="en-US" altLang="en-US" sz="1400">
                <a:solidFill>
                  <a:schemeClr val="tx1"/>
                </a:solidFill>
                <a:latin typeface="+mn-ea"/>
                <a:cs typeface="+mn-ea"/>
              </a:rPr>
              <a:t>Reduce Scope 3 GHG emissions by 30% by 2032 from a 2022 baseline by collaborating with our supply chain (suppliers, customers and logistics providers) to establish environmentally friendly procurement, particularly related to sustainable transportation and distribution policies. We will prioritize and increase the delivery of our products using low-emission transportation modes. We will also explore opportunities to reduce emissions from employee travel by providing amenities that encourage employees to travel in more environmentally friendly ways (e.g., providing bicycle storage, lanes, carpools, etc.)</a:t>
            </a:r>
            <a:endParaRPr lang="en-US" altLang="en-US" sz="1400">
              <a:solidFill>
                <a:schemeClr val="tx1"/>
              </a:solidFill>
              <a:latin typeface="+mn-ea"/>
              <a:cs typeface="+mn-ea"/>
            </a:endParaRPr>
          </a:p>
        </p:txBody>
      </p:sp>
      <p:cxnSp>
        <p:nvCxnSpPr>
          <p:cNvPr id="9" name="Google Shape;5337;p35"/>
          <p:cNvCxnSpPr/>
          <p:nvPr/>
        </p:nvCxnSpPr>
        <p:spPr>
          <a:xfrm flipH="1" flipV="1">
            <a:off x="6592993" y="1467334"/>
            <a:ext cx="10795" cy="3317875"/>
          </a:xfrm>
          <a:prstGeom prst="straightConnector1">
            <a:avLst/>
          </a:prstGeom>
          <a:ln>
            <a:headEnd type="none" w="med" len="med"/>
            <a:tailEnd type="none" w="med" len="med"/>
          </a:ln>
        </p:spPr>
        <p:style>
          <a:lnRef idx="3">
            <a:schemeClr val="accent6"/>
          </a:lnRef>
          <a:fillRef idx="0">
            <a:srgbClr val="FFFFFF"/>
          </a:fillRef>
          <a:effectRef idx="0">
            <a:srgbClr val="FFFFFF"/>
          </a:effectRef>
          <a:fontRef idx="minor">
            <a:schemeClr val="tx1"/>
          </a:fontRef>
        </p:style>
      </p:cxnSp>
      <p:pic>
        <p:nvPicPr>
          <p:cNvPr id="13" name="Picture 12"/>
          <p:cNvPicPr/>
          <p:nvPr/>
        </p:nvPicPr>
        <p:blipFill>
          <a:blip r:embed="rId1"/>
          <a:stretch>
            <a:fillRect/>
          </a:stretch>
        </p:blipFill>
        <p:spPr>
          <a:xfrm>
            <a:off x="3099435" y="3055620"/>
            <a:ext cx="3174365" cy="1525270"/>
          </a:xfrm>
          <a:prstGeom prst="rect">
            <a:avLst/>
          </a:prstGeom>
        </p:spPr>
      </p:pic>
      <p:pic>
        <p:nvPicPr>
          <p:cNvPr id="16" name="Content Placeholder 7" descr="PT Pungkook Indonesia One Logo"/>
          <p:cNvPicPr>
            <a:picLocks noChangeAspect="1"/>
          </p:cNvPicPr>
          <p:nvPr/>
        </p:nvPicPr>
        <p:blipFill>
          <a:blip r:embed="rId2"/>
          <a:stretch>
            <a:fillRect/>
          </a:stretch>
        </p:blipFill>
        <p:spPr>
          <a:xfrm>
            <a:off x="12700" y="12700"/>
            <a:ext cx="3958722" cy="363600"/>
          </a:xfrm>
          <a:prstGeom prst="rect">
            <a:avLst/>
          </a:prstGeom>
        </p:spPr>
      </p:pic>
      <p:pic>
        <p:nvPicPr>
          <p:cNvPr id="18" name="Content Placeholder 17" descr="images-fZXZvPQB9-transformed"/>
          <p:cNvPicPr>
            <a:picLocks noChangeAspect="1"/>
          </p:cNvPicPr>
          <p:nvPr>
            <p:ph sz="half" idx="1"/>
          </p:nvPr>
        </p:nvPicPr>
        <p:blipFill>
          <a:blip r:embed="rId3"/>
          <a:srcRect t="6157" r="8904"/>
          <a:stretch>
            <a:fillRect/>
          </a:stretch>
        </p:blipFill>
        <p:spPr>
          <a:xfrm>
            <a:off x="655955" y="2907030"/>
            <a:ext cx="1343025" cy="1137920"/>
          </a:xfrm>
          <a:prstGeom prst="rect">
            <a:avLst/>
          </a:prstGeom>
        </p:spPr>
      </p:pic>
      <p:pic>
        <p:nvPicPr>
          <p:cNvPr id="19" name="Picture 18" descr="download_(1)-6s88g6ScY-transformed"/>
          <p:cNvPicPr>
            <a:picLocks noChangeAspect="1"/>
          </p:cNvPicPr>
          <p:nvPr/>
        </p:nvPicPr>
        <p:blipFill>
          <a:blip r:embed="rId4"/>
          <a:srcRect t="24039" b="24093"/>
          <a:stretch>
            <a:fillRect/>
          </a:stretch>
        </p:blipFill>
        <p:spPr>
          <a:xfrm>
            <a:off x="1926590" y="3405505"/>
            <a:ext cx="1172845" cy="608330"/>
          </a:xfrm>
          <a:prstGeom prst="rect">
            <a:avLst/>
          </a:prstGeom>
        </p:spPr>
      </p:pic>
      <p:pic>
        <p:nvPicPr>
          <p:cNvPr id="23" name="Picture 22" descr="Foto Solar PV 1"/>
          <p:cNvPicPr>
            <a:picLocks noChangeAspect="1"/>
          </p:cNvPicPr>
          <p:nvPr/>
        </p:nvPicPr>
        <p:blipFill>
          <a:blip r:embed="rId5"/>
          <a:stretch>
            <a:fillRect/>
          </a:stretch>
        </p:blipFill>
        <p:spPr>
          <a:xfrm>
            <a:off x="2667000" y="4709160"/>
            <a:ext cx="3606800" cy="2006600"/>
          </a:xfrm>
          <a:prstGeom prst="rect">
            <a:avLst/>
          </a:prstGeom>
        </p:spPr>
      </p:pic>
      <p:pic>
        <p:nvPicPr>
          <p:cNvPr id="25" name="Picture 24" descr="pngtree-ambulance-car-png-image_6514214-transformed"/>
          <p:cNvPicPr>
            <a:picLocks noChangeAspect="1"/>
          </p:cNvPicPr>
          <p:nvPr/>
        </p:nvPicPr>
        <p:blipFill>
          <a:blip r:embed="rId6"/>
          <a:srcRect l="7375" r="7565"/>
          <a:stretch>
            <a:fillRect/>
          </a:stretch>
        </p:blipFill>
        <p:spPr>
          <a:xfrm>
            <a:off x="899160" y="4044950"/>
            <a:ext cx="1534795" cy="1015365"/>
          </a:xfrm>
          <a:prstGeom prst="rect">
            <a:avLst/>
          </a:prstGeom>
        </p:spPr>
      </p:pic>
      <p:pic>
        <p:nvPicPr>
          <p:cNvPr id="26" name="Picture 25" descr="pngtree-gas-engine-turbine-genset-generator-flat-design-png-image_11976380-transformed"/>
          <p:cNvPicPr>
            <a:picLocks noChangeAspect="1"/>
          </p:cNvPicPr>
          <p:nvPr/>
        </p:nvPicPr>
        <p:blipFill>
          <a:blip r:embed="rId7"/>
          <a:srcRect l="9111" t="11037" b="12667"/>
          <a:stretch>
            <a:fillRect/>
          </a:stretch>
        </p:blipFill>
        <p:spPr>
          <a:xfrm>
            <a:off x="532130" y="5091430"/>
            <a:ext cx="2009775" cy="1687195"/>
          </a:xfrm>
          <a:prstGeom prst="rect">
            <a:avLst/>
          </a:prstGeom>
        </p:spPr>
      </p:pic>
      <p:pic>
        <p:nvPicPr>
          <p:cNvPr id="31" name="Content Placeholder 30"/>
          <p:cNvPicPr>
            <a:picLocks noChangeAspect="1"/>
          </p:cNvPicPr>
          <p:nvPr>
            <p:ph sz="half" idx="2"/>
          </p:nvPr>
        </p:nvPicPr>
        <p:blipFill>
          <a:blip r:embed="rId8"/>
          <a:stretch>
            <a:fillRect/>
          </a:stretch>
        </p:blipFill>
        <p:spPr>
          <a:xfrm>
            <a:off x="9289415" y="4889500"/>
            <a:ext cx="2831465" cy="1889125"/>
          </a:xfrm>
          <a:prstGeom prst="rect">
            <a:avLst/>
          </a:prstGeom>
        </p:spPr>
      </p:pic>
      <p:pic>
        <p:nvPicPr>
          <p:cNvPr id="33" name="Picture 32"/>
          <p:cNvPicPr/>
          <p:nvPr/>
        </p:nvPicPr>
        <p:blipFill>
          <a:blip r:embed="rId9"/>
          <a:stretch>
            <a:fillRect/>
          </a:stretch>
        </p:blipFill>
        <p:spPr>
          <a:xfrm>
            <a:off x="6649085" y="4889500"/>
            <a:ext cx="2575560" cy="182626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2675</Words>
  <Application>WPS Presentation</Application>
  <PresentationFormat>Widescreen</PresentationFormat>
  <Paragraphs>40</Paragraphs>
  <Slides>6</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vt:i4>
      </vt:variant>
    </vt:vector>
  </HeadingPairs>
  <TitlesOfParts>
    <vt:vector size="18" baseType="lpstr">
      <vt:lpstr>Arial</vt:lpstr>
      <vt:lpstr>SimSun</vt:lpstr>
      <vt:lpstr>Wingdings</vt:lpstr>
      <vt:lpstr>Calibri</vt:lpstr>
      <vt:lpstr>Archivo</vt:lpstr>
      <vt:lpstr>Segoe Print</vt:lpstr>
      <vt:lpstr>Bebas Neue</vt:lpstr>
      <vt:lpstr>Calibri Light</vt:lpstr>
      <vt:lpstr>Microsoft YaHei</vt:lpstr>
      <vt:lpstr>Arial Unicode MS</vt:lpstr>
      <vt:lpstr>Calibri</vt:lpstr>
      <vt:lpstr>Office Theme</vt:lpstr>
      <vt:lpstr>DECARBONIZATION</vt:lpstr>
      <vt:lpstr>GREENHOUSE GAS EMISSIONS</vt:lpstr>
      <vt:lpstr>GREENHOUSE GAS EMISSIONS</vt:lpstr>
      <vt:lpstr>GREENHOUSE GAS EMISSIONS</vt:lpstr>
      <vt:lpstr>PowerPoint 演示文稿</vt:lpstr>
      <vt:lpstr>2032 REDUCTION EMISSION TARGET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DECARBONIZATION</dc:title>
  <dc:creator/>
  <cp:lastModifiedBy>Rizqiana Fauziyyah</cp:lastModifiedBy>
  <cp:revision>38</cp:revision>
  <dcterms:created xsi:type="dcterms:W3CDTF">2024-11-29T01:35:00Z</dcterms:created>
  <dcterms:modified xsi:type="dcterms:W3CDTF">2024-12-16T00:37:20Z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1B6B04FCB9684C5084ABEBFABACDC75B_13</vt:lpwstr>
  </property>
  <property fmtid="{D5CDD505-2E9C-101B-9397-08002B2CF9AE}" pid="3" name="KSOProductBuildVer">
    <vt:lpwstr>1033-12.2.0.19307</vt:lpwstr>
  </property>
</Properties>
</file>